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handoutMasterIdLst>
    <p:handoutMasterId r:id="rId11"/>
  </p:handoutMasterIdLst>
  <p:sldIdLst>
    <p:sldId id="278" r:id="rId2"/>
    <p:sldId id="321" r:id="rId3"/>
    <p:sldId id="343" r:id="rId4"/>
    <p:sldId id="331" r:id="rId5"/>
    <p:sldId id="332" r:id="rId6"/>
    <p:sldId id="342" r:id="rId7"/>
    <p:sldId id="291" r:id="rId8"/>
    <p:sldId id="29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BCA27-2766-486F-A600-32E0E759995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350375-0751-4F52-AF0C-0C07A6A986D8}">
      <dgm:prSet/>
      <dgm:spPr/>
      <dgm:t>
        <a:bodyPr/>
        <a:lstStyle/>
        <a:p>
          <a:r>
            <a:rPr lang="en-US"/>
            <a:t>Be</a:t>
          </a:r>
        </a:p>
      </dgm:t>
    </dgm:pt>
    <dgm:pt modelId="{138CB1F9-C4FD-4CBC-87E5-AE40EB23310F}" type="parTrans" cxnId="{8939FE36-38C5-4CCC-9A94-7BC45A6D5B60}">
      <dgm:prSet/>
      <dgm:spPr/>
      <dgm:t>
        <a:bodyPr/>
        <a:lstStyle/>
        <a:p>
          <a:endParaRPr lang="en-US"/>
        </a:p>
      </dgm:t>
    </dgm:pt>
    <dgm:pt modelId="{4953C578-7F11-4B60-9B49-44C6D18886C7}" type="sibTrans" cxnId="{8939FE36-38C5-4CCC-9A94-7BC45A6D5B60}">
      <dgm:prSet/>
      <dgm:spPr/>
      <dgm:t>
        <a:bodyPr/>
        <a:lstStyle/>
        <a:p>
          <a:endParaRPr lang="en-US"/>
        </a:p>
      </dgm:t>
    </dgm:pt>
    <dgm:pt modelId="{55293227-2146-4020-8843-DE196BB2B137}">
      <dgm:prSet/>
      <dgm:spPr/>
      <dgm:t>
        <a:bodyPr/>
        <a:lstStyle/>
        <a:p>
          <a:pPr>
            <a:buFontTx/>
            <a:buNone/>
          </a:pPr>
          <a:r>
            <a:rPr lang="en-US" dirty="0"/>
            <a:t>Be aware of relationships and impacts </a:t>
          </a:r>
        </a:p>
      </dgm:t>
    </dgm:pt>
    <dgm:pt modelId="{62A9B8FD-1A51-497D-8A72-1C2A47A63274}" type="parTrans" cxnId="{018BACFD-6693-4211-8B7C-D0BCA8319098}">
      <dgm:prSet/>
      <dgm:spPr/>
      <dgm:t>
        <a:bodyPr/>
        <a:lstStyle/>
        <a:p>
          <a:endParaRPr lang="en-US"/>
        </a:p>
      </dgm:t>
    </dgm:pt>
    <dgm:pt modelId="{2CAFB9EA-2A20-47AF-8036-E64B7FFD76BB}" type="sibTrans" cxnId="{018BACFD-6693-4211-8B7C-D0BCA8319098}">
      <dgm:prSet/>
      <dgm:spPr/>
      <dgm:t>
        <a:bodyPr/>
        <a:lstStyle/>
        <a:p>
          <a:endParaRPr lang="en-US"/>
        </a:p>
      </dgm:t>
    </dgm:pt>
    <dgm:pt modelId="{703AEFED-1203-493E-8AFF-18D3D6B8481A}">
      <dgm:prSet/>
      <dgm:spPr/>
      <dgm:t>
        <a:bodyPr/>
        <a:lstStyle/>
        <a:p>
          <a:r>
            <a:rPr lang="en-US"/>
            <a:t>Consider</a:t>
          </a:r>
        </a:p>
      </dgm:t>
    </dgm:pt>
    <dgm:pt modelId="{181CFDB1-9A4D-4630-9CD8-89F8EBC5B456}" type="parTrans" cxnId="{DFF2CEE3-73D0-4656-819B-C09501FB69FB}">
      <dgm:prSet/>
      <dgm:spPr/>
      <dgm:t>
        <a:bodyPr/>
        <a:lstStyle/>
        <a:p>
          <a:endParaRPr lang="en-US"/>
        </a:p>
      </dgm:t>
    </dgm:pt>
    <dgm:pt modelId="{B6B9B2BE-2FC6-4DEE-9610-AE4D4B93AEC3}" type="sibTrans" cxnId="{DFF2CEE3-73D0-4656-819B-C09501FB69FB}">
      <dgm:prSet/>
      <dgm:spPr/>
      <dgm:t>
        <a:bodyPr/>
        <a:lstStyle/>
        <a:p>
          <a:endParaRPr lang="en-US"/>
        </a:p>
      </dgm:t>
    </dgm:pt>
    <dgm:pt modelId="{F11CD76C-C3BD-4C93-B3D0-665FEE8473EC}">
      <dgm:prSet/>
      <dgm:spPr/>
      <dgm:t>
        <a:bodyPr/>
        <a:lstStyle/>
        <a:p>
          <a:pPr>
            <a:buFontTx/>
            <a:buNone/>
          </a:pPr>
          <a:r>
            <a:rPr lang="en-US" dirty="0"/>
            <a:t>Consider regulations, master plans, codes of practice and destination-level of decisions </a:t>
          </a:r>
        </a:p>
      </dgm:t>
    </dgm:pt>
    <dgm:pt modelId="{967A2134-69AE-4A3F-B198-8A4A313E7216}" type="parTrans" cxnId="{93C00E21-1779-43C5-89E8-82D848A0C883}">
      <dgm:prSet/>
      <dgm:spPr/>
      <dgm:t>
        <a:bodyPr/>
        <a:lstStyle/>
        <a:p>
          <a:endParaRPr lang="en-US"/>
        </a:p>
      </dgm:t>
    </dgm:pt>
    <dgm:pt modelId="{26051499-4361-4417-B1E8-4BBD7F695A21}" type="sibTrans" cxnId="{93C00E21-1779-43C5-89E8-82D848A0C883}">
      <dgm:prSet/>
      <dgm:spPr/>
      <dgm:t>
        <a:bodyPr/>
        <a:lstStyle/>
        <a:p>
          <a:endParaRPr lang="en-US"/>
        </a:p>
      </dgm:t>
    </dgm:pt>
    <dgm:pt modelId="{58471612-FE5C-48EC-90BC-0759B22EC3E9}">
      <dgm:prSet/>
      <dgm:spPr/>
      <dgm:t>
        <a:bodyPr/>
        <a:lstStyle/>
        <a:p>
          <a:r>
            <a:rPr lang="en-US"/>
            <a:t>Decide</a:t>
          </a:r>
        </a:p>
      </dgm:t>
    </dgm:pt>
    <dgm:pt modelId="{74360384-9A21-41AE-A985-A831CB3F46DB}" type="parTrans" cxnId="{3F0D0E8C-57B6-4B61-BD24-81AE0FD36D54}">
      <dgm:prSet/>
      <dgm:spPr/>
      <dgm:t>
        <a:bodyPr/>
        <a:lstStyle/>
        <a:p>
          <a:endParaRPr lang="en-US"/>
        </a:p>
      </dgm:t>
    </dgm:pt>
    <dgm:pt modelId="{EEA6193A-83D2-4DE6-B231-9F64C5E5CAF0}" type="sibTrans" cxnId="{3F0D0E8C-57B6-4B61-BD24-81AE0FD36D54}">
      <dgm:prSet/>
      <dgm:spPr/>
      <dgm:t>
        <a:bodyPr/>
        <a:lstStyle/>
        <a:p>
          <a:endParaRPr lang="en-US"/>
        </a:p>
      </dgm:t>
    </dgm:pt>
    <dgm:pt modelId="{2FFA7464-985B-4BB7-8A46-212D76CA9815}">
      <dgm:prSet/>
      <dgm:spPr/>
      <dgm:t>
        <a:bodyPr/>
        <a:lstStyle/>
        <a:p>
          <a:pPr>
            <a:buNone/>
          </a:pPr>
          <a:r>
            <a:rPr lang="en-US" dirty="0"/>
            <a:t>Decide what has value to you, what those values are and how they are represented </a:t>
          </a:r>
        </a:p>
      </dgm:t>
    </dgm:pt>
    <dgm:pt modelId="{C1F1CD70-AA53-4A4C-B37C-084AC460877F}" type="parTrans" cxnId="{8385624E-7952-4205-9DFB-6A598C50EA06}">
      <dgm:prSet/>
      <dgm:spPr/>
      <dgm:t>
        <a:bodyPr/>
        <a:lstStyle/>
        <a:p>
          <a:endParaRPr lang="en-US"/>
        </a:p>
      </dgm:t>
    </dgm:pt>
    <dgm:pt modelId="{A2A3446B-2589-4EB4-86E6-5ABE291D01DE}" type="sibTrans" cxnId="{8385624E-7952-4205-9DFB-6A598C50EA06}">
      <dgm:prSet/>
      <dgm:spPr/>
      <dgm:t>
        <a:bodyPr/>
        <a:lstStyle/>
        <a:p>
          <a:endParaRPr lang="en-US"/>
        </a:p>
      </dgm:t>
    </dgm:pt>
    <dgm:pt modelId="{CF780D30-0211-4A91-BE10-91C4F520CBDB}">
      <dgm:prSet/>
      <dgm:spPr/>
      <dgm:t>
        <a:bodyPr/>
        <a:lstStyle/>
        <a:p>
          <a:r>
            <a:rPr lang="en-US"/>
            <a:t>Explore</a:t>
          </a:r>
        </a:p>
      </dgm:t>
    </dgm:pt>
    <dgm:pt modelId="{91AD1491-8114-4AB0-9455-1A46A8023A7B}" type="parTrans" cxnId="{596E69F9-5480-46DD-87C6-1F711455BE48}">
      <dgm:prSet/>
      <dgm:spPr/>
      <dgm:t>
        <a:bodyPr/>
        <a:lstStyle/>
        <a:p>
          <a:endParaRPr lang="en-US"/>
        </a:p>
      </dgm:t>
    </dgm:pt>
    <dgm:pt modelId="{76B8E2CF-148F-4147-80C5-96D366A8CBAE}" type="sibTrans" cxnId="{596E69F9-5480-46DD-87C6-1F711455BE48}">
      <dgm:prSet/>
      <dgm:spPr/>
      <dgm:t>
        <a:bodyPr/>
        <a:lstStyle/>
        <a:p>
          <a:endParaRPr lang="en-US"/>
        </a:p>
      </dgm:t>
    </dgm:pt>
    <dgm:pt modelId="{174FB523-4FDE-4CB1-B275-FAE93C07D298}">
      <dgm:prSet/>
      <dgm:spPr/>
      <dgm:t>
        <a:bodyPr/>
        <a:lstStyle/>
        <a:p>
          <a:pPr>
            <a:buNone/>
          </a:pPr>
          <a:r>
            <a:rPr lang="en-US" dirty="0"/>
            <a:t>Explore how intervention points can be used </a:t>
          </a:r>
        </a:p>
      </dgm:t>
    </dgm:pt>
    <dgm:pt modelId="{D6C9D036-06AB-47F1-BE6D-6AD4EF8F940F}" type="parTrans" cxnId="{49381FA4-B450-445D-88D5-F411CBFCF3A3}">
      <dgm:prSet/>
      <dgm:spPr/>
      <dgm:t>
        <a:bodyPr/>
        <a:lstStyle/>
        <a:p>
          <a:endParaRPr lang="en-US"/>
        </a:p>
      </dgm:t>
    </dgm:pt>
    <dgm:pt modelId="{4C1A6CFB-65D2-4160-8271-B5DDC10DFB03}" type="sibTrans" cxnId="{49381FA4-B450-445D-88D5-F411CBFCF3A3}">
      <dgm:prSet/>
      <dgm:spPr/>
      <dgm:t>
        <a:bodyPr/>
        <a:lstStyle/>
        <a:p>
          <a:endParaRPr lang="en-US"/>
        </a:p>
      </dgm:t>
    </dgm:pt>
    <dgm:pt modelId="{48B2C4D9-16DE-4ECA-854A-DC79E4754E37}">
      <dgm:prSet/>
      <dgm:spPr/>
      <dgm:t>
        <a:bodyPr/>
        <a:lstStyle/>
        <a:p>
          <a:r>
            <a:rPr lang="en-US"/>
            <a:t>Establish</a:t>
          </a:r>
        </a:p>
      </dgm:t>
    </dgm:pt>
    <dgm:pt modelId="{AD1CF563-3BFD-4EDF-B121-56D181189784}" type="parTrans" cxnId="{ECBF5EC3-B910-46C0-97AC-805D35756419}">
      <dgm:prSet/>
      <dgm:spPr/>
      <dgm:t>
        <a:bodyPr/>
        <a:lstStyle/>
        <a:p>
          <a:endParaRPr lang="en-US"/>
        </a:p>
      </dgm:t>
    </dgm:pt>
    <dgm:pt modelId="{3E7672C4-38A3-4CAD-91E1-B2DEB77C085F}" type="sibTrans" cxnId="{ECBF5EC3-B910-46C0-97AC-805D35756419}">
      <dgm:prSet/>
      <dgm:spPr/>
      <dgm:t>
        <a:bodyPr/>
        <a:lstStyle/>
        <a:p>
          <a:endParaRPr lang="en-US"/>
        </a:p>
      </dgm:t>
    </dgm:pt>
    <dgm:pt modelId="{CC200FD0-09CE-4512-843D-BD3E30C688B9}">
      <dgm:prSet/>
      <dgm:spPr/>
      <dgm:t>
        <a:bodyPr/>
        <a:lstStyle/>
        <a:p>
          <a:pPr>
            <a:buNone/>
          </a:pPr>
          <a:r>
            <a:rPr lang="en-US" dirty="0"/>
            <a:t>Where to intervene and how </a:t>
          </a:r>
        </a:p>
      </dgm:t>
    </dgm:pt>
    <dgm:pt modelId="{4AF383E9-DB1B-4C16-B3BA-62DC13E79AC6}" type="parTrans" cxnId="{90E2E579-C075-47E6-8303-3C6480C459C7}">
      <dgm:prSet/>
      <dgm:spPr/>
      <dgm:t>
        <a:bodyPr/>
        <a:lstStyle/>
        <a:p>
          <a:endParaRPr lang="en-US"/>
        </a:p>
      </dgm:t>
    </dgm:pt>
    <dgm:pt modelId="{242AD510-DD41-4A39-8458-723426DC51FA}" type="sibTrans" cxnId="{90E2E579-C075-47E6-8303-3C6480C459C7}">
      <dgm:prSet/>
      <dgm:spPr/>
      <dgm:t>
        <a:bodyPr/>
        <a:lstStyle/>
        <a:p>
          <a:endParaRPr lang="en-US"/>
        </a:p>
      </dgm:t>
    </dgm:pt>
    <dgm:pt modelId="{E3CBD0DB-9DDB-4596-9FA5-9DD78E7C0A5E}">
      <dgm:prSet/>
      <dgm:spPr/>
      <dgm:t>
        <a:bodyPr/>
        <a:lstStyle/>
        <a:p>
          <a:r>
            <a:rPr lang="en-US"/>
            <a:t>Start</a:t>
          </a:r>
        </a:p>
      </dgm:t>
    </dgm:pt>
    <dgm:pt modelId="{D89D7007-DAD0-449F-86DB-4E58FF2DE0F3}" type="parTrans" cxnId="{7192B44E-5498-4140-8966-1BB1BF9DDE8A}">
      <dgm:prSet/>
      <dgm:spPr/>
      <dgm:t>
        <a:bodyPr/>
        <a:lstStyle/>
        <a:p>
          <a:endParaRPr lang="en-US"/>
        </a:p>
      </dgm:t>
    </dgm:pt>
    <dgm:pt modelId="{44666225-ECD2-407D-B821-85CCD7141F9A}" type="sibTrans" cxnId="{7192B44E-5498-4140-8966-1BB1BF9DDE8A}">
      <dgm:prSet/>
      <dgm:spPr/>
      <dgm:t>
        <a:bodyPr/>
        <a:lstStyle/>
        <a:p>
          <a:endParaRPr lang="en-US"/>
        </a:p>
      </dgm:t>
    </dgm:pt>
    <dgm:pt modelId="{B63451F9-56DA-4227-8E18-C33CB72C99BB}">
      <dgm:prSet/>
      <dgm:spPr/>
      <dgm:t>
        <a:bodyPr/>
        <a:lstStyle/>
        <a:p>
          <a:pPr>
            <a:buNone/>
          </a:pPr>
          <a:r>
            <a:rPr lang="en-US" dirty="0"/>
            <a:t>Start managing adaptively </a:t>
          </a:r>
        </a:p>
      </dgm:t>
    </dgm:pt>
    <dgm:pt modelId="{8E8DDC16-E205-4D0E-80BD-28706BF213E0}" type="parTrans" cxnId="{54ABB627-A113-4407-BB82-6C20B89049D5}">
      <dgm:prSet/>
      <dgm:spPr/>
      <dgm:t>
        <a:bodyPr/>
        <a:lstStyle/>
        <a:p>
          <a:endParaRPr lang="en-US"/>
        </a:p>
      </dgm:t>
    </dgm:pt>
    <dgm:pt modelId="{1DB0FFBB-2210-41FE-9048-D26AB50903C7}" type="sibTrans" cxnId="{54ABB627-A113-4407-BB82-6C20B89049D5}">
      <dgm:prSet/>
      <dgm:spPr/>
      <dgm:t>
        <a:bodyPr/>
        <a:lstStyle/>
        <a:p>
          <a:endParaRPr lang="en-US"/>
        </a:p>
      </dgm:t>
    </dgm:pt>
    <dgm:pt modelId="{467EE3D4-AF65-448D-9EBB-0CE14B896A71}" type="pres">
      <dgm:prSet presAssocID="{F24BCA27-2766-486F-A600-32E0E7599955}" presName="Name0" presStyleCnt="0">
        <dgm:presLayoutVars>
          <dgm:dir/>
          <dgm:animLvl val="lvl"/>
          <dgm:resizeHandles val="exact"/>
        </dgm:presLayoutVars>
      </dgm:prSet>
      <dgm:spPr/>
    </dgm:pt>
    <dgm:pt modelId="{649342EA-FDC5-4FB9-94A6-2CD4475DDA7F}" type="pres">
      <dgm:prSet presAssocID="{4F350375-0751-4F52-AF0C-0C07A6A986D8}" presName="linNode" presStyleCnt="0"/>
      <dgm:spPr/>
    </dgm:pt>
    <dgm:pt modelId="{2D16535A-FB3A-4E99-ABF6-94ED8B75F0A0}" type="pres">
      <dgm:prSet presAssocID="{4F350375-0751-4F52-AF0C-0C07A6A986D8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38781F00-34AD-4D62-822D-E220710685E6}" type="pres">
      <dgm:prSet presAssocID="{4F350375-0751-4F52-AF0C-0C07A6A986D8}" presName="descendantText" presStyleLbl="alignAccFollowNode1" presStyleIdx="0" presStyleCnt="6">
        <dgm:presLayoutVars>
          <dgm:bulletEnabled val="1"/>
        </dgm:presLayoutVars>
      </dgm:prSet>
      <dgm:spPr/>
    </dgm:pt>
    <dgm:pt modelId="{CEE09E52-FFC9-46D2-8158-6A383B936723}" type="pres">
      <dgm:prSet presAssocID="{4953C578-7F11-4B60-9B49-44C6D18886C7}" presName="sp" presStyleCnt="0"/>
      <dgm:spPr/>
    </dgm:pt>
    <dgm:pt modelId="{13FC844C-F09A-4E11-857C-B0C9BB092712}" type="pres">
      <dgm:prSet presAssocID="{703AEFED-1203-493E-8AFF-18D3D6B8481A}" presName="linNode" presStyleCnt="0"/>
      <dgm:spPr/>
    </dgm:pt>
    <dgm:pt modelId="{D996042D-6200-4040-B1D1-EF8467CC6F74}" type="pres">
      <dgm:prSet presAssocID="{703AEFED-1203-493E-8AFF-18D3D6B8481A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DD3A27CC-3029-41B3-AD29-27D37D42C1F2}" type="pres">
      <dgm:prSet presAssocID="{703AEFED-1203-493E-8AFF-18D3D6B8481A}" presName="descendantText" presStyleLbl="alignAccFollowNode1" presStyleIdx="1" presStyleCnt="6">
        <dgm:presLayoutVars>
          <dgm:bulletEnabled val="1"/>
        </dgm:presLayoutVars>
      </dgm:prSet>
      <dgm:spPr/>
    </dgm:pt>
    <dgm:pt modelId="{36BABF0C-0CB8-4F0A-AC29-806A3D555B7F}" type="pres">
      <dgm:prSet presAssocID="{B6B9B2BE-2FC6-4DEE-9610-AE4D4B93AEC3}" presName="sp" presStyleCnt="0"/>
      <dgm:spPr/>
    </dgm:pt>
    <dgm:pt modelId="{69AA1ECE-47C5-450A-8845-4517B355B10F}" type="pres">
      <dgm:prSet presAssocID="{58471612-FE5C-48EC-90BC-0759B22EC3E9}" presName="linNode" presStyleCnt="0"/>
      <dgm:spPr/>
    </dgm:pt>
    <dgm:pt modelId="{4F14E526-04A0-4E83-9808-0CB8E45FA7B4}" type="pres">
      <dgm:prSet presAssocID="{58471612-FE5C-48EC-90BC-0759B22EC3E9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5911C930-BA6C-4235-A1B2-00FDF2D68206}" type="pres">
      <dgm:prSet presAssocID="{58471612-FE5C-48EC-90BC-0759B22EC3E9}" presName="descendantText" presStyleLbl="alignAccFollowNode1" presStyleIdx="2" presStyleCnt="6">
        <dgm:presLayoutVars>
          <dgm:bulletEnabled val="1"/>
        </dgm:presLayoutVars>
      </dgm:prSet>
      <dgm:spPr/>
    </dgm:pt>
    <dgm:pt modelId="{6449A6C1-66E3-470C-98E6-C26E357B6438}" type="pres">
      <dgm:prSet presAssocID="{EEA6193A-83D2-4DE6-B231-9F64C5E5CAF0}" presName="sp" presStyleCnt="0"/>
      <dgm:spPr/>
    </dgm:pt>
    <dgm:pt modelId="{D4F5C7C4-0E15-4D40-94F0-086F7A8AE4DA}" type="pres">
      <dgm:prSet presAssocID="{CF780D30-0211-4A91-BE10-91C4F520CBDB}" presName="linNode" presStyleCnt="0"/>
      <dgm:spPr/>
    </dgm:pt>
    <dgm:pt modelId="{62009EA9-44E3-4139-935A-0C1A24A4C312}" type="pres">
      <dgm:prSet presAssocID="{CF780D30-0211-4A91-BE10-91C4F520CBDB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5D39647C-1ABB-4EF9-948C-EC35AD98B537}" type="pres">
      <dgm:prSet presAssocID="{CF780D30-0211-4A91-BE10-91C4F520CBDB}" presName="descendantText" presStyleLbl="alignAccFollowNode1" presStyleIdx="3" presStyleCnt="6">
        <dgm:presLayoutVars>
          <dgm:bulletEnabled val="1"/>
        </dgm:presLayoutVars>
      </dgm:prSet>
      <dgm:spPr/>
    </dgm:pt>
    <dgm:pt modelId="{FA9D45CE-4668-4650-93EE-00F5AF69FA05}" type="pres">
      <dgm:prSet presAssocID="{76B8E2CF-148F-4147-80C5-96D366A8CBAE}" presName="sp" presStyleCnt="0"/>
      <dgm:spPr/>
    </dgm:pt>
    <dgm:pt modelId="{F4278FDC-594B-474C-BD6B-B82D5B646F37}" type="pres">
      <dgm:prSet presAssocID="{48B2C4D9-16DE-4ECA-854A-DC79E4754E37}" presName="linNode" presStyleCnt="0"/>
      <dgm:spPr/>
    </dgm:pt>
    <dgm:pt modelId="{455DB96B-8D89-414C-B0D1-93CEA589C937}" type="pres">
      <dgm:prSet presAssocID="{48B2C4D9-16DE-4ECA-854A-DC79E4754E37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FD74DEBF-5ADD-430D-9CD2-5632CB59C1F5}" type="pres">
      <dgm:prSet presAssocID="{48B2C4D9-16DE-4ECA-854A-DC79E4754E37}" presName="descendantText" presStyleLbl="alignAccFollowNode1" presStyleIdx="4" presStyleCnt="6">
        <dgm:presLayoutVars>
          <dgm:bulletEnabled val="1"/>
        </dgm:presLayoutVars>
      </dgm:prSet>
      <dgm:spPr/>
    </dgm:pt>
    <dgm:pt modelId="{F42B7DF4-8808-4CB9-8453-E98CD29AB5FA}" type="pres">
      <dgm:prSet presAssocID="{3E7672C4-38A3-4CAD-91E1-B2DEB77C085F}" presName="sp" presStyleCnt="0"/>
      <dgm:spPr/>
    </dgm:pt>
    <dgm:pt modelId="{CB4F4C51-00D5-428A-BA27-D2BA5E6EF221}" type="pres">
      <dgm:prSet presAssocID="{E3CBD0DB-9DDB-4596-9FA5-9DD78E7C0A5E}" presName="linNode" presStyleCnt="0"/>
      <dgm:spPr/>
    </dgm:pt>
    <dgm:pt modelId="{DA03C645-DEDA-431F-AE29-46546C8E031E}" type="pres">
      <dgm:prSet presAssocID="{E3CBD0DB-9DDB-4596-9FA5-9DD78E7C0A5E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82BA1460-622C-4528-BBF9-6B9CD9935799}" type="pres">
      <dgm:prSet presAssocID="{E3CBD0DB-9DDB-4596-9FA5-9DD78E7C0A5E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93C00E21-1779-43C5-89E8-82D848A0C883}" srcId="{703AEFED-1203-493E-8AFF-18D3D6B8481A}" destId="{F11CD76C-C3BD-4C93-B3D0-665FEE8473EC}" srcOrd="0" destOrd="0" parTransId="{967A2134-69AE-4A3F-B198-8A4A313E7216}" sibTransId="{26051499-4361-4417-B1E8-4BBD7F695A21}"/>
    <dgm:cxn modelId="{54ABB627-A113-4407-BB82-6C20B89049D5}" srcId="{E3CBD0DB-9DDB-4596-9FA5-9DD78E7C0A5E}" destId="{B63451F9-56DA-4227-8E18-C33CB72C99BB}" srcOrd="0" destOrd="0" parTransId="{8E8DDC16-E205-4D0E-80BD-28706BF213E0}" sibTransId="{1DB0FFBB-2210-41FE-9048-D26AB50903C7}"/>
    <dgm:cxn modelId="{F4E2572F-5DAE-4935-A8F9-E6FE6FBA5167}" type="presOf" srcId="{2FFA7464-985B-4BB7-8A46-212D76CA9815}" destId="{5911C930-BA6C-4235-A1B2-00FDF2D68206}" srcOrd="0" destOrd="0" presId="urn:microsoft.com/office/officeart/2005/8/layout/vList5"/>
    <dgm:cxn modelId="{A03A1433-D5C6-4126-AF5A-75AC0EDE28B4}" type="presOf" srcId="{E3CBD0DB-9DDB-4596-9FA5-9DD78E7C0A5E}" destId="{DA03C645-DEDA-431F-AE29-46546C8E031E}" srcOrd="0" destOrd="0" presId="urn:microsoft.com/office/officeart/2005/8/layout/vList5"/>
    <dgm:cxn modelId="{8939FE36-38C5-4CCC-9A94-7BC45A6D5B60}" srcId="{F24BCA27-2766-486F-A600-32E0E7599955}" destId="{4F350375-0751-4F52-AF0C-0C07A6A986D8}" srcOrd="0" destOrd="0" parTransId="{138CB1F9-C4FD-4CBC-87E5-AE40EB23310F}" sibTransId="{4953C578-7F11-4B60-9B49-44C6D18886C7}"/>
    <dgm:cxn modelId="{412CA73C-B242-4112-9DE4-72CCC927C7A9}" type="presOf" srcId="{F11CD76C-C3BD-4C93-B3D0-665FEE8473EC}" destId="{DD3A27CC-3029-41B3-AD29-27D37D42C1F2}" srcOrd="0" destOrd="0" presId="urn:microsoft.com/office/officeart/2005/8/layout/vList5"/>
    <dgm:cxn modelId="{7E428662-6DB1-4B1A-B170-E07C5890F94E}" type="presOf" srcId="{B63451F9-56DA-4227-8E18-C33CB72C99BB}" destId="{82BA1460-622C-4528-BBF9-6B9CD9935799}" srcOrd="0" destOrd="0" presId="urn:microsoft.com/office/officeart/2005/8/layout/vList5"/>
    <dgm:cxn modelId="{4A5AD443-C9F0-4E78-BB7C-9C635C2BDD8D}" type="presOf" srcId="{58471612-FE5C-48EC-90BC-0759B22EC3E9}" destId="{4F14E526-04A0-4E83-9808-0CB8E45FA7B4}" srcOrd="0" destOrd="0" presId="urn:microsoft.com/office/officeart/2005/8/layout/vList5"/>
    <dgm:cxn modelId="{816E5F6B-2058-4047-8DF6-320196B5B806}" type="presOf" srcId="{4F350375-0751-4F52-AF0C-0C07A6A986D8}" destId="{2D16535A-FB3A-4E99-ABF6-94ED8B75F0A0}" srcOrd="0" destOrd="0" presId="urn:microsoft.com/office/officeart/2005/8/layout/vList5"/>
    <dgm:cxn modelId="{8385624E-7952-4205-9DFB-6A598C50EA06}" srcId="{58471612-FE5C-48EC-90BC-0759B22EC3E9}" destId="{2FFA7464-985B-4BB7-8A46-212D76CA9815}" srcOrd="0" destOrd="0" parTransId="{C1F1CD70-AA53-4A4C-B37C-084AC460877F}" sibTransId="{A2A3446B-2589-4EB4-86E6-5ABE291D01DE}"/>
    <dgm:cxn modelId="{7192B44E-5498-4140-8966-1BB1BF9DDE8A}" srcId="{F24BCA27-2766-486F-A600-32E0E7599955}" destId="{E3CBD0DB-9DDB-4596-9FA5-9DD78E7C0A5E}" srcOrd="5" destOrd="0" parTransId="{D89D7007-DAD0-449F-86DB-4E58FF2DE0F3}" sibTransId="{44666225-ECD2-407D-B821-85CCD7141F9A}"/>
    <dgm:cxn modelId="{629FEE58-5FDD-4F16-99F8-13AA8F6DA99B}" type="presOf" srcId="{55293227-2146-4020-8843-DE196BB2B137}" destId="{38781F00-34AD-4D62-822D-E220710685E6}" srcOrd="0" destOrd="0" presId="urn:microsoft.com/office/officeart/2005/8/layout/vList5"/>
    <dgm:cxn modelId="{90E2E579-C075-47E6-8303-3C6480C459C7}" srcId="{48B2C4D9-16DE-4ECA-854A-DC79E4754E37}" destId="{CC200FD0-09CE-4512-843D-BD3E30C688B9}" srcOrd="0" destOrd="0" parTransId="{4AF383E9-DB1B-4C16-B3BA-62DC13E79AC6}" sibTransId="{242AD510-DD41-4A39-8458-723426DC51FA}"/>
    <dgm:cxn modelId="{0EBF317C-B670-41AF-916F-6CAE7E175BA0}" type="presOf" srcId="{48B2C4D9-16DE-4ECA-854A-DC79E4754E37}" destId="{455DB96B-8D89-414C-B0D1-93CEA589C937}" srcOrd="0" destOrd="0" presId="urn:microsoft.com/office/officeart/2005/8/layout/vList5"/>
    <dgm:cxn modelId="{3F0D0E8C-57B6-4B61-BD24-81AE0FD36D54}" srcId="{F24BCA27-2766-486F-A600-32E0E7599955}" destId="{58471612-FE5C-48EC-90BC-0759B22EC3E9}" srcOrd="2" destOrd="0" parTransId="{74360384-9A21-41AE-A985-A831CB3F46DB}" sibTransId="{EEA6193A-83D2-4DE6-B231-9F64C5E5CAF0}"/>
    <dgm:cxn modelId="{7CB76092-3EC2-4C81-AB55-15EF13745C47}" type="presOf" srcId="{703AEFED-1203-493E-8AFF-18D3D6B8481A}" destId="{D996042D-6200-4040-B1D1-EF8467CC6F74}" srcOrd="0" destOrd="0" presId="urn:microsoft.com/office/officeart/2005/8/layout/vList5"/>
    <dgm:cxn modelId="{49381FA4-B450-445D-88D5-F411CBFCF3A3}" srcId="{CF780D30-0211-4A91-BE10-91C4F520CBDB}" destId="{174FB523-4FDE-4CB1-B275-FAE93C07D298}" srcOrd="0" destOrd="0" parTransId="{D6C9D036-06AB-47F1-BE6D-6AD4EF8F940F}" sibTransId="{4C1A6CFB-65D2-4160-8271-B5DDC10DFB03}"/>
    <dgm:cxn modelId="{2FB4B2A4-2569-4386-BE34-4A72B8FCDB91}" type="presOf" srcId="{CF780D30-0211-4A91-BE10-91C4F520CBDB}" destId="{62009EA9-44E3-4139-935A-0C1A24A4C312}" srcOrd="0" destOrd="0" presId="urn:microsoft.com/office/officeart/2005/8/layout/vList5"/>
    <dgm:cxn modelId="{26AFDFA5-0631-4854-8250-850B50CBC685}" type="presOf" srcId="{174FB523-4FDE-4CB1-B275-FAE93C07D298}" destId="{5D39647C-1ABB-4EF9-948C-EC35AD98B537}" srcOrd="0" destOrd="0" presId="urn:microsoft.com/office/officeart/2005/8/layout/vList5"/>
    <dgm:cxn modelId="{C4A209C1-4AE7-4A60-ACC5-A9477C58372D}" type="presOf" srcId="{F24BCA27-2766-486F-A600-32E0E7599955}" destId="{467EE3D4-AF65-448D-9EBB-0CE14B896A71}" srcOrd="0" destOrd="0" presId="urn:microsoft.com/office/officeart/2005/8/layout/vList5"/>
    <dgm:cxn modelId="{ECBF5EC3-B910-46C0-97AC-805D35756419}" srcId="{F24BCA27-2766-486F-A600-32E0E7599955}" destId="{48B2C4D9-16DE-4ECA-854A-DC79E4754E37}" srcOrd="4" destOrd="0" parTransId="{AD1CF563-3BFD-4EDF-B121-56D181189784}" sibTransId="{3E7672C4-38A3-4CAD-91E1-B2DEB77C085F}"/>
    <dgm:cxn modelId="{DFF2CEE3-73D0-4656-819B-C09501FB69FB}" srcId="{F24BCA27-2766-486F-A600-32E0E7599955}" destId="{703AEFED-1203-493E-8AFF-18D3D6B8481A}" srcOrd="1" destOrd="0" parTransId="{181CFDB1-9A4D-4630-9CD8-89F8EBC5B456}" sibTransId="{B6B9B2BE-2FC6-4DEE-9610-AE4D4B93AEC3}"/>
    <dgm:cxn modelId="{74DA84EA-CBEE-49A6-93A7-7DE8B6C9EA0A}" type="presOf" srcId="{CC200FD0-09CE-4512-843D-BD3E30C688B9}" destId="{FD74DEBF-5ADD-430D-9CD2-5632CB59C1F5}" srcOrd="0" destOrd="0" presId="urn:microsoft.com/office/officeart/2005/8/layout/vList5"/>
    <dgm:cxn modelId="{596E69F9-5480-46DD-87C6-1F711455BE48}" srcId="{F24BCA27-2766-486F-A600-32E0E7599955}" destId="{CF780D30-0211-4A91-BE10-91C4F520CBDB}" srcOrd="3" destOrd="0" parTransId="{91AD1491-8114-4AB0-9455-1A46A8023A7B}" sibTransId="{76B8E2CF-148F-4147-80C5-96D366A8CBAE}"/>
    <dgm:cxn modelId="{018BACFD-6693-4211-8B7C-D0BCA8319098}" srcId="{4F350375-0751-4F52-AF0C-0C07A6A986D8}" destId="{55293227-2146-4020-8843-DE196BB2B137}" srcOrd="0" destOrd="0" parTransId="{62A9B8FD-1A51-497D-8A72-1C2A47A63274}" sibTransId="{2CAFB9EA-2A20-47AF-8036-E64B7FFD76BB}"/>
    <dgm:cxn modelId="{0EE3CA8F-FBB9-4B10-A644-3723DDCF73BB}" type="presParOf" srcId="{467EE3D4-AF65-448D-9EBB-0CE14B896A71}" destId="{649342EA-FDC5-4FB9-94A6-2CD4475DDA7F}" srcOrd="0" destOrd="0" presId="urn:microsoft.com/office/officeart/2005/8/layout/vList5"/>
    <dgm:cxn modelId="{B96AAFBC-3DB3-4364-B6F2-B3B9BAB3839F}" type="presParOf" srcId="{649342EA-FDC5-4FB9-94A6-2CD4475DDA7F}" destId="{2D16535A-FB3A-4E99-ABF6-94ED8B75F0A0}" srcOrd="0" destOrd="0" presId="urn:microsoft.com/office/officeart/2005/8/layout/vList5"/>
    <dgm:cxn modelId="{5972C4B8-5506-431B-931A-49EE3902822F}" type="presParOf" srcId="{649342EA-FDC5-4FB9-94A6-2CD4475DDA7F}" destId="{38781F00-34AD-4D62-822D-E220710685E6}" srcOrd="1" destOrd="0" presId="urn:microsoft.com/office/officeart/2005/8/layout/vList5"/>
    <dgm:cxn modelId="{2AAA7FBD-ADC7-44A5-B565-C9E0FEA08474}" type="presParOf" srcId="{467EE3D4-AF65-448D-9EBB-0CE14B896A71}" destId="{CEE09E52-FFC9-46D2-8158-6A383B936723}" srcOrd="1" destOrd="0" presId="urn:microsoft.com/office/officeart/2005/8/layout/vList5"/>
    <dgm:cxn modelId="{988B9111-3FA2-43C3-A0B4-4CB87E2413E9}" type="presParOf" srcId="{467EE3D4-AF65-448D-9EBB-0CE14B896A71}" destId="{13FC844C-F09A-4E11-857C-B0C9BB092712}" srcOrd="2" destOrd="0" presId="urn:microsoft.com/office/officeart/2005/8/layout/vList5"/>
    <dgm:cxn modelId="{933241E1-FD70-41B2-888F-7B1A0DB4CA5E}" type="presParOf" srcId="{13FC844C-F09A-4E11-857C-B0C9BB092712}" destId="{D996042D-6200-4040-B1D1-EF8467CC6F74}" srcOrd="0" destOrd="0" presId="urn:microsoft.com/office/officeart/2005/8/layout/vList5"/>
    <dgm:cxn modelId="{4FC9B0BB-8DC0-4C55-8B8C-1A7A644EDF0C}" type="presParOf" srcId="{13FC844C-F09A-4E11-857C-B0C9BB092712}" destId="{DD3A27CC-3029-41B3-AD29-27D37D42C1F2}" srcOrd="1" destOrd="0" presId="urn:microsoft.com/office/officeart/2005/8/layout/vList5"/>
    <dgm:cxn modelId="{781114BE-625E-49EE-9A1C-FD69506BDEFA}" type="presParOf" srcId="{467EE3D4-AF65-448D-9EBB-0CE14B896A71}" destId="{36BABF0C-0CB8-4F0A-AC29-806A3D555B7F}" srcOrd="3" destOrd="0" presId="urn:microsoft.com/office/officeart/2005/8/layout/vList5"/>
    <dgm:cxn modelId="{F2D80334-DCA7-421A-B656-D8D9A179A005}" type="presParOf" srcId="{467EE3D4-AF65-448D-9EBB-0CE14B896A71}" destId="{69AA1ECE-47C5-450A-8845-4517B355B10F}" srcOrd="4" destOrd="0" presId="urn:microsoft.com/office/officeart/2005/8/layout/vList5"/>
    <dgm:cxn modelId="{92E4BD3F-EE33-406D-9594-7F991BBA2992}" type="presParOf" srcId="{69AA1ECE-47C5-450A-8845-4517B355B10F}" destId="{4F14E526-04A0-4E83-9808-0CB8E45FA7B4}" srcOrd="0" destOrd="0" presId="urn:microsoft.com/office/officeart/2005/8/layout/vList5"/>
    <dgm:cxn modelId="{B649AB5A-1916-4A88-92DB-E4258D5DA6B8}" type="presParOf" srcId="{69AA1ECE-47C5-450A-8845-4517B355B10F}" destId="{5911C930-BA6C-4235-A1B2-00FDF2D68206}" srcOrd="1" destOrd="0" presId="urn:microsoft.com/office/officeart/2005/8/layout/vList5"/>
    <dgm:cxn modelId="{7728E7D8-9E5C-47F8-B90D-C6C4848561C7}" type="presParOf" srcId="{467EE3D4-AF65-448D-9EBB-0CE14B896A71}" destId="{6449A6C1-66E3-470C-98E6-C26E357B6438}" srcOrd="5" destOrd="0" presId="urn:microsoft.com/office/officeart/2005/8/layout/vList5"/>
    <dgm:cxn modelId="{AAD32F71-EB60-457E-9144-ABD404D2E1B9}" type="presParOf" srcId="{467EE3D4-AF65-448D-9EBB-0CE14B896A71}" destId="{D4F5C7C4-0E15-4D40-94F0-086F7A8AE4DA}" srcOrd="6" destOrd="0" presId="urn:microsoft.com/office/officeart/2005/8/layout/vList5"/>
    <dgm:cxn modelId="{B3E41268-62CE-431A-B247-B39B604F8FEE}" type="presParOf" srcId="{D4F5C7C4-0E15-4D40-94F0-086F7A8AE4DA}" destId="{62009EA9-44E3-4139-935A-0C1A24A4C312}" srcOrd="0" destOrd="0" presId="urn:microsoft.com/office/officeart/2005/8/layout/vList5"/>
    <dgm:cxn modelId="{63A705D1-9CF8-4165-922C-7429EC7C49AB}" type="presParOf" srcId="{D4F5C7C4-0E15-4D40-94F0-086F7A8AE4DA}" destId="{5D39647C-1ABB-4EF9-948C-EC35AD98B537}" srcOrd="1" destOrd="0" presId="urn:microsoft.com/office/officeart/2005/8/layout/vList5"/>
    <dgm:cxn modelId="{FCA58E6D-9728-4EA9-AF1F-A14E5A92A02D}" type="presParOf" srcId="{467EE3D4-AF65-448D-9EBB-0CE14B896A71}" destId="{FA9D45CE-4668-4650-93EE-00F5AF69FA05}" srcOrd="7" destOrd="0" presId="urn:microsoft.com/office/officeart/2005/8/layout/vList5"/>
    <dgm:cxn modelId="{5C6A3543-F704-4109-84B9-29A093206A33}" type="presParOf" srcId="{467EE3D4-AF65-448D-9EBB-0CE14B896A71}" destId="{F4278FDC-594B-474C-BD6B-B82D5B646F37}" srcOrd="8" destOrd="0" presId="urn:microsoft.com/office/officeart/2005/8/layout/vList5"/>
    <dgm:cxn modelId="{083D921C-BEDF-456F-8F4D-BADDB812C4CF}" type="presParOf" srcId="{F4278FDC-594B-474C-BD6B-B82D5B646F37}" destId="{455DB96B-8D89-414C-B0D1-93CEA589C937}" srcOrd="0" destOrd="0" presId="urn:microsoft.com/office/officeart/2005/8/layout/vList5"/>
    <dgm:cxn modelId="{57D7E859-9604-4B6B-9D0F-2AADCDD318EF}" type="presParOf" srcId="{F4278FDC-594B-474C-BD6B-B82D5B646F37}" destId="{FD74DEBF-5ADD-430D-9CD2-5632CB59C1F5}" srcOrd="1" destOrd="0" presId="urn:microsoft.com/office/officeart/2005/8/layout/vList5"/>
    <dgm:cxn modelId="{0EF20105-85B9-45B1-9AE3-8342F40BE964}" type="presParOf" srcId="{467EE3D4-AF65-448D-9EBB-0CE14B896A71}" destId="{F42B7DF4-8808-4CB9-8453-E98CD29AB5FA}" srcOrd="9" destOrd="0" presId="urn:microsoft.com/office/officeart/2005/8/layout/vList5"/>
    <dgm:cxn modelId="{144CFC90-C537-49AF-98B1-5A6E8F8F051A}" type="presParOf" srcId="{467EE3D4-AF65-448D-9EBB-0CE14B896A71}" destId="{CB4F4C51-00D5-428A-BA27-D2BA5E6EF221}" srcOrd="10" destOrd="0" presId="urn:microsoft.com/office/officeart/2005/8/layout/vList5"/>
    <dgm:cxn modelId="{40649B82-0F5D-4382-A6B2-0457F2EC7368}" type="presParOf" srcId="{CB4F4C51-00D5-428A-BA27-D2BA5E6EF221}" destId="{DA03C645-DEDA-431F-AE29-46546C8E031E}" srcOrd="0" destOrd="0" presId="urn:microsoft.com/office/officeart/2005/8/layout/vList5"/>
    <dgm:cxn modelId="{155300A8-CDD8-4515-91FA-0D6A56E05D90}" type="presParOf" srcId="{CB4F4C51-00D5-428A-BA27-D2BA5E6EF221}" destId="{82BA1460-622C-4528-BBF9-6B9CD99357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90898D-B302-47AC-89DD-6BA0C8F93ED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C6F6D5-F0AB-4FD0-A3BF-ECB22CD13EE8}">
      <dgm:prSet/>
      <dgm:spPr/>
      <dgm:t>
        <a:bodyPr/>
        <a:lstStyle/>
        <a:p>
          <a:r>
            <a:rPr lang="en-US"/>
            <a:t>Consider</a:t>
          </a:r>
        </a:p>
      </dgm:t>
    </dgm:pt>
    <dgm:pt modelId="{12D19C2B-D49D-4912-A1F2-47780A14653B}" type="parTrans" cxnId="{100A8349-70B6-426E-BA0A-2B0E71E6EBE0}">
      <dgm:prSet/>
      <dgm:spPr/>
      <dgm:t>
        <a:bodyPr/>
        <a:lstStyle/>
        <a:p>
          <a:endParaRPr lang="en-US"/>
        </a:p>
      </dgm:t>
    </dgm:pt>
    <dgm:pt modelId="{AE3C3E4C-0A28-483A-A7D6-DCFF43A5BF94}" type="sibTrans" cxnId="{100A8349-70B6-426E-BA0A-2B0E71E6EBE0}">
      <dgm:prSet/>
      <dgm:spPr/>
      <dgm:t>
        <a:bodyPr/>
        <a:lstStyle/>
        <a:p>
          <a:endParaRPr lang="en-US"/>
        </a:p>
      </dgm:t>
    </dgm:pt>
    <dgm:pt modelId="{66C2D651-B8DB-415D-AF4E-CEDB67F439DA}">
      <dgm:prSet/>
      <dgm:spPr/>
      <dgm:t>
        <a:bodyPr/>
        <a:lstStyle/>
        <a:p>
          <a:r>
            <a:rPr lang="en-US"/>
            <a:t>Consider your whole supply chain </a:t>
          </a:r>
        </a:p>
      </dgm:t>
    </dgm:pt>
    <dgm:pt modelId="{CD6E3039-22AB-46A4-B842-0C8F33C346CD}" type="parTrans" cxnId="{B465E6F5-18B3-49A5-98AE-E8E68FFFB775}">
      <dgm:prSet/>
      <dgm:spPr/>
      <dgm:t>
        <a:bodyPr/>
        <a:lstStyle/>
        <a:p>
          <a:endParaRPr lang="en-US"/>
        </a:p>
      </dgm:t>
    </dgm:pt>
    <dgm:pt modelId="{7C595240-28ED-42F7-A384-D75280538F0D}" type="sibTrans" cxnId="{B465E6F5-18B3-49A5-98AE-E8E68FFFB775}">
      <dgm:prSet/>
      <dgm:spPr/>
      <dgm:t>
        <a:bodyPr/>
        <a:lstStyle/>
        <a:p>
          <a:endParaRPr lang="en-US"/>
        </a:p>
      </dgm:t>
    </dgm:pt>
    <dgm:pt modelId="{EC226151-6276-49A3-96C9-9ABBD6EC8D6D}">
      <dgm:prSet/>
      <dgm:spPr/>
      <dgm:t>
        <a:bodyPr/>
        <a:lstStyle/>
        <a:p>
          <a:r>
            <a:rPr lang="en-US"/>
            <a:t>Be</a:t>
          </a:r>
        </a:p>
      </dgm:t>
    </dgm:pt>
    <dgm:pt modelId="{DD2FD07B-6D89-41A0-82AC-FFCDC6BDC80A}" type="parTrans" cxnId="{EE014B0C-A2BE-4B60-A75D-1F98B1E74F6E}">
      <dgm:prSet/>
      <dgm:spPr/>
      <dgm:t>
        <a:bodyPr/>
        <a:lstStyle/>
        <a:p>
          <a:endParaRPr lang="en-US"/>
        </a:p>
      </dgm:t>
    </dgm:pt>
    <dgm:pt modelId="{AA402CB4-01C4-46B4-9EC8-AF307CD9575C}" type="sibTrans" cxnId="{EE014B0C-A2BE-4B60-A75D-1F98B1E74F6E}">
      <dgm:prSet/>
      <dgm:spPr/>
      <dgm:t>
        <a:bodyPr/>
        <a:lstStyle/>
        <a:p>
          <a:endParaRPr lang="en-US"/>
        </a:p>
      </dgm:t>
    </dgm:pt>
    <dgm:pt modelId="{9D35302E-75C2-4991-9988-3CB6CD3CAF00}">
      <dgm:prSet/>
      <dgm:spPr/>
      <dgm:t>
        <a:bodyPr/>
        <a:lstStyle/>
        <a:p>
          <a:r>
            <a:rPr lang="en-US"/>
            <a:t>Be aware of your stakeholders </a:t>
          </a:r>
        </a:p>
      </dgm:t>
    </dgm:pt>
    <dgm:pt modelId="{C4531EAC-96C4-43E7-AE47-3559CB14524F}" type="parTrans" cxnId="{18C576CA-F2DC-4325-A285-41C4C9198948}">
      <dgm:prSet/>
      <dgm:spPr/>
      <dgm:t>
        <a:bodyPr/>
        <a:lstStyle/>
        <a:p>
          <a:endParaRPr lang="en-US"/>
        </a:p>
      </dgm:t>
    </dgm:pt>
    <dgm:pt modelId="{9F475C6D-04DA-470B-A03F-521A1F8E3394}" type="sibTrans" cxnId="{18C576CA-F2DC-4325-A285-41C4C9198948}">
      <dgm:prSet/>
      <dgm:spPr/>
      <dgm:t>
        <a:bodyPr/>
        <a:lstStyle/>
        <a:p>
          <a:endParaRPr lang="en-US"/>
        </a:p>
      </dgm:t>
    </dgm:pt>
    <dgm:pt modelId="{6BC10B62-4B07-441D-81B6-C18AA74DA78D}">
      <dgm:prSet/>
      <dgm:spPr/>
      <dgm:t>
        <a:bodyPr/>
        <a:lstStyle/>
        <a:p>
          <a:r>
            <a:rPr lang="en-US"/>
            <a:t>Keep</a:t>
          </a:r>
        </a:p>
      </dgm:t>
    </dgm:pt>
    <dgm:pt modelId="{90FAE6BB-80C2-485E-A43E-346154D5CBAB}" type="parTrans" cxnId="{C5292C87-3EEB-4BA7-922A-681EAA1887CA}">
      <dgm:prSet/>
      <dgm:spPr/>
      <dgm:t>
        <a:bodyPr/>
        <a:lstStyle/>
        <a:p>
          <a:endParaRPr lang="en-US"/>
        </a:p>
      </dgm:t>
    </dgm:pt>
    <dgm:pt modelId="{0FFFDF4D-F984-46DF-8753-F763D6F17A99}" type="sibTrans" cxnId="{C5292C87-3EEB-4BA7-922A-681EAA1887CA}">
      <dgm:prSet/>
      <dgm:spPr/>
      <dgm:t>
        <a:bodyPr/>
        <a:lstStyle/>
        <a:p>
          <a:endParaRPr lang="en-US"/>
        </a:p>
      </dgm:t>
    </dgm:pt>
    <dgm:pt modelId="{929B5CF3-85BC-420D-B257-E21730B7BEF5}">
      <dgm:prSet/>
      <dgm:spPr/>
      <dgm:t>
        <a:bodyPr/>
        <a:lstStyle/>
        <a:p>
          <a:r>
            <a:rPr lang="en-US"/>
            <a:t>Keep adjusting your course of action</a:t>
          </a:r>
        </a:p>
      </dgm:t>
    </dgm:pt>
    <dgm:pt modelId="{E8D03136-A164-4F99-8914-00C9B21EEE9B}" type="parTrans" cxnId="{101C322A-FDB5-47AD-A965-0962D2F17224}">
      <dgm:prSet/>
      <dgm:spPr/>
      <dgm:t>
        <a:bodyPr/>
        <a:lstStyle/>
        <a:p>
          <a:endParaRPr lang="en-US"/>
        </a:p>
      </dgm:t>
    </dgm:pt>
    <dgm:pt modelId="{321900D8-F2BB-46AA-8317-1E650CB27C44}" type="sibTrans" cxnId="{101C322A-FDB5-47AD-A965-0962D2F17224}">
      <dgm:prSet/>
      <dgm:spPr/>
      <dgm:t>
        <a:bodyPr/>
        <a:lstStyle/>
        <a:p>
          <a:endParaRPr lang="en-US"/>
        </a:p>
      </dgm:t>
    </dgm:pt>
    <dgm:pt modelId="{2A7AF04C-A433-45C5-A4FA-2D6C5AE237F2}">
      <dgm:prSet/>
      <dgm:spPr/>
      <dgm:t>
        <a:bodyPr/>
        <a:lstStyle/>
        <a:p>
          <a:r>
            <a:rPr lang="en-US"/>
            <a:t>Seek</a:t>
          </a:r>
        </a:p>
      </dgm:t>
    </dgm:pt>
    <dgm:pt modelId="{03B52429-96FB-4C97-A9D9-10B421C11AF6}" type="parTrans" cxnId="{69F82C5F-7746-4E24-A612-3EB385859BC6}">
      <dgm:prSet/>
      <dgm:spPr/>
      <dgm:t>
        <a:bodyPr/>
        <a:lstStyle/>
        <a:p>
          <a:endParaRPr lang="en-US"/>
        </a:p>
      </dgm:t>
    </dgm:pt>
    <dgm:pt modelId="{6FA7BAC8-416A-4F7D-8225-FC24E1F7D4CF}" type="sibTrans" cxnId="{69F82C5F-7746-4E24-A612-3EB385859BC6}">
      <dgm:prSet/>
      <dgm:spPr/>
      <dgm:t>
        <a:bodyPr/>
        <a:lstStyle/>
        <a:p>
          <a:endParaRPr lang="en-US"/>
        </a:p>
      </dgm:t>
    </dgm:pt>
    <dgm:pt modelId="{AB788BD9-D430-48B2-8EB4-D47C4D2193DE}">
      <dgm:prSet/>
      <dgm:spPr/>
      <dgm:t>
        <a:bodyPr/>
        <a:lstStyle/>
        <a:p>
          <a:r>
            <a:rPr lang="en-US"/>
            <a:t>Seek feedback </a:t>
          </a:r>
        </a:p>
      </dgm:t>
    </dgm:pt>
    <dgm:pt modelId="{61DFB472-8488-4939-BB08-D93BDE813AB4}" type="parTrans" cxnId="{8E70EC7D-5B12-49D5-9617-36528FADEEE8}">
      <dgm:prSet/>
      <dgm:spPr/>
      <dgm:t>
        <a:bodyPr/>
        <a:lstStyle/>
        <a:p>
          <a:endParaRPr lang="en-US"/>
        </a:p>
      </dgm:t>
    </dgm:pt>
    <dgm:pt modelId="{8E2C0B41-204D-4CBA-94DC-609F87E3B1ED}" type="sibTrans" cxnId="{8E70EC7D-5B12-49D5-9617-36528FADEEE8}">
      <dgm:prSet/>
      <dgm:spPr/>
      <dgm:t>
        <a:bodyPr/>
        <a:lstStyle/>
        <a:p>
          <a:endParaRPr lang="en-US"/>
        </a:p>
      </dgm:t>
    </dgm:pt>
    <dgm:pt modelId="{79BCB33F-7769-41E7-A206-453A5C2AD310}">
      <dgm:prSet/>
      <dgm:spPr/>
      <dgm:t>
        <a:bodyPr/>
        <a:lstStyle/>
        <a:p>
          <a:r>
            <a:rPr lang="en-US"/>
            <a:t>Keep</a:t>
          </a:r>
        </a:p>
      </dgm:t>
    </dgm:pt>
    <dgm:pt modelId="{6DDC46B3-544E-450E-927F-BB4AFD963789}" type="parTrans" cxnId="{DBA6CEF8-95A5-42DF-B3CD-BEB7D5DEC5B0}">
      <dgm:prSet/>
      <dgm:spPr/>
      <dgm:t>
        <a:bodyPr/>
        <a:lstStyle/>
        <a:p>
          <a:endParaRPr lang="en-US"/>
        </a:p>
      </dgm:t>
    </dgm:pt>
    <dgm:pt modelId="{1F30753C-FA25-40F4-B915-ADBED899079A}" type="sibTrans" cxnId="{DBA6CEF8-95A5-42DF-B3CD-BEB7D5DEC5B0}">
      <dgm:prSet/>
      <dgm:spPr/>
      <dgm:t>
        <a:bodyPr/>
        <a:lstStyle/>
        <a:p>
          <a:endParaRPr lang="en-US"/>
        </a:p>
      </dgm:t>
    </dgm:pt>
    <dgm:pt modelId="{C880970A-76F5-4D55-8EC6-3D5F03A8D549}">
      <dgm:prSet/>
      <dgm:spPr/>
      <dgm:t>
        <a:bodyPr/>
        <a:lstStyle/>
        <a:p>
          <a:r>
            <a:rPr lang="en-US"/>
            <a:t>Keep records  </a:t>
          </a:r>
        </a:p>
      </dgm:t>
    </dgm:pt>
    <dgm:pt modelId="{0A34CF2E-C39F-408D-9795-3759D6ECCC0E}" type="parTrans" cxnId="{825FCB26-6C90-4130-AB6B-9675C964D8D5}">
      <dgm:prSet/>
      <dgm:spPr/>
      <dgm:t>
        <a:bodyPr/>
        <a:lstStyle/>
        <a:p>
          <a:endParaRPr lang="en-US"/>
        </a:p>
      </dgm:t>
    </dgm:pt>
    <dgm:pt modelId="{63082D9B-901B-40EE-A12C-43DA22FB7FDA}" type="sibTrans" cxnId="{825FCB26-6C90-4130-AB6B-9675C964D8D5}">
      <dgm:prSet/>
      <dgm:spPr/>
      <dgm:t>
        <a:bodyPr/>
        <a:lstStyle/>
        <a:p>
          <a:endParaRPr lang="en-US"/>
        </a:p>
      </dgm:t>
    </dgm:pt>
    <dgm:pt modelId="{627D5F94-6434-494D-8093-DF7142F6171B}" type="pres">
      <dgm:prSet presAssocID="{E790898D-B302-47AC-89DD-6BA0C8F93EDB}" presName="Name0" presStyleCnt="0">
        <dgm:presLayoutVars>
          <dgm:dir/>
          <dgm:animLvl val="lvl"/>
          <dgm:resizeHandles val="exact"/>
        </dgm:presLayoutVars>
      </dgm:prSet>
      <dgm:spPr/>
    </dgm:pt>
    <dgm:pt modelId="{E5C38972-AED3-43A2-9BFD-CB4F36C92812}" type="pres">
      <dgm:prSet presAssocID="{79BCB33F-7769-41E7-A206-453A5C2AD310}" presName="boxAndChildren" presStyleCnt="0"/>
      <dgm:spPr/>
    </dgm:pt>
    <dgm:pt modelId="{B4878C95-6C16-4D9D-90D8-810AFFD037DE}" type="pres">
      <dgm:prSet presAssocID="{79BCB33F-7769-41E7-A206-453A5C2AD310}" presName="parentTextBox" presStyleLbl="alignNode1" presStyleIdx="0" presStyleCnt="5"/>
      <dgm:spPr/>
    </dgm:pt>
    <dgm:pt modelId="{DB4A4AA1-06E4-42D9-87F8-64CD1ED12BDC}" type="pres">
      <dgm:prSet presAssocID="{79BCB33F-7769-41E7-A206-453A5C2AD310}" presName="descendantBox" presStyleLbl="bgAccFollowNode1" presStyleIdx="0" presStyleCnt="5"/>
      <dgm:spPr/>
    </dgm:pt>
    <dgm:pt modelId="{3D972DA4-F063-464B-855D-AF005649AF51}" type="pres">
      <dgm:prSet presAssocID="{6FA7BAC8-416A-4F7D-8225-FC24E1F7D4CF}" presName="sp" presStyleCnt="0"/>
      <dgm:spPr/>
    </dgm:pt>
    <dgm:pt modelId="{083D3C73-F287-42CB-91A0-1F3360439AD4}" type="pres">
      <dgm:prSet presAssocID="{2A7AF04C-A433-45C5-A4FA-2D6C5AE237F2}" presName="arrowAndChildren" presStyleCnt="0"/>
      <dgm:spPr/>
    </dgm:pt>
    <dgm:pt modelId="{4F42BDBC-11EE-49BE-9570-8CC4DC7A917B}" type="pres">
      <dgm:prSet presAssocID="{2A7AF04C-A433-45C5-A4FA-2D6C5AE237F2}" presName="parentTextArrow" presStyleLbl="node1" presStyleIdx="0" presStyleCnt="0"/>
      <dgm:spPr/>
    </dgm:pt>
    <dgm:pt modelId="{880FC8B2-12E5-408D-98E7-AFB1D70338DA}" type="pres">
      <dgm:prSet presAssocID="{2A7AF04C-A433-45C5-A4FA-2D6C5AE237F2}" presName="arrow" presStyleLbl="alignNode1" presStyleIdx="1" presStyleCnt="5"/>
      <dgm:spPr/>
    </dgm:pt>
    <dgm:pt modelId="{EA0D552F-F24E-417F-8BD6-570145B23BC7}" type="pres">
      <dgm:prSet presAssocID="{2A7AF04C-A433-45C5-A4FA-2D6C5AE237F2}" presName="descendantArrow" presStyleLbl="bgAccFollowNode1" presStyleIdx="1" presStyleCnt="5"/>
      <dgm:spPr/>
    </dgm:pt>
    <dgm:pt modelId="{FF164E5E-BA4A-471A-8A85-33FF54C53EB4}" type="pres">
      <dgm:prSet presAssocID="{0FFFDF4D-F984-46DF-8753-F763D6F17A99}" presName="sp" presStyleCnt="0"/>
      <dgm:spPr/>
    </dgm:pt>
    <dgm:pt modelId="{AF4E1B61-C4A3-4024-8375-2C435E5BE6C0}" type="pres">
      <dgm:prSet presAssocID="{6BC10B62-4B07-441D-81B6-C18AA74DA78D}" presName="arrowAndChildren" presStyleCnt="0"/>
      <dgm:spPr/>
    </dgm:pt>
    <dgm:pt modelId="{2821031B-91D8-4C97-86E6-B84328911BE5}" type="pres">
      <dgm:prSet presAssocID="{6BC10B62-4B07-441D-81B6-C18AA74DA78D}" presName="parentTextArrow" presStyleLbl="node1" presStyleIdx="0" presStyleCnt="0"/>
      <dgm:spPr/>
    </dgm:pt>
    <dgm:pt modelId="{53C0703B-20A5-4719-93F4-481751ACF525}" type="pres">
      <dgm:prSet presAssocID="{6BC10B62-4B07-441D-81B6-C18AA74DA78D}" presName="arrow" presStyleLbl="alignNode1" presStyleIdx="2" presStyleCnt="5"/>
      <dgm:spPr/>
    </dgm:pt>
    <dgm:pt modelId="{91769B0A-0C70-41AD-9DA7-B8397CF73AEA}" type="pres">
      <dgm:prSet presAssocID="{6BC10B62-4B07-441D-81B6-C18AA74DA78D}" presName="descendantArrow" presStyleLbl="bgAccFollowNode1" presStyleIdx="2" presStyleCnt="5"/>
      <dgm:spPr/>
    </dgm:pt>
    <dgm:pt modelId="{E6D24E62-FF15-4C67-8D73-EFB7A0C593A2}" type="pres">
      <dgm:prSet presAssocID="{AA402CB4-01C4-46B4-9EC8-AF307CD9575C}" presName="sp" presStyleCnt="0"/>
      <dgm:spPr/>
    </dgm:pt>
    <dgm:pt modelId="{EF61A978-46E3-40BC-9CE0-BB2DFCDC439F}" type="pres">
      <dgm:prSet presAssocID="{EC226151-6276-49A3-96C9-9ABBD6EC8D6D}" presName="arrowAndChildren" presStyleCnt="0"/>
      <dgm:spPr/>
    </dgm:pt>
    <dgm:pt modelId="{5FA49A96-96DC-4D97-AD8D-CE471EE8749D}" type="pres">
      <dgm:prSet presAssocID="{EC226151-6276-49A3-96C9-9ABBD6EC8D6D}" presName="parentTextArrow" presStyleLbl="node1" presStyleIdx="0" presStyleCnt="0"/>
      <dgm:spPr/>
    </dgm:pt>
    <dgm:pt modelId="{E40304DD-8293-426D-84C3-A2CC911D2E3E}" type="pres">
      <dgm:prSet presAssocID="{EC226151-6276-49A3-96C9-9ABBD6EC8D6D}" presName="arrow" presStyleLbl="alignNode1" presStyleIdx="3" presStyleCnt="5"/>
      <dgm:spPr/>
    </dgm:pt>
    <dgm:pt modelId="{CD0C1467-8462-4D2B-B052-78B3E85D2A69}" type="pres">
      <dgm:prSet presAssocID="{EC226151-6276-49A3-96C9-9ABBD6EC8D6D}" presName="descendantArrow" presStyleLbl="bgAccFollowNode1" presStyleIdx="3" presStyleCnt="5"/>
      <dgm:spPr/>
    </dgm:pt>
    <dgm:pt modelId="{96E98487-D99E-4638-A414-08390F741C32}" type="pres">
      <dgm:prSet presAssocID="{AE3C3E4C-0A28-483A-A7D6-DCFF43A5BF94}" presName="sp" presStyleCnt="0"/>
      <dgm:spPr/>
    </dgm:pt>
    <dgm:pt modelId="{E37B59CE-DB0C-41EE-8E5A-C1482AEDF445}" type="pres">
      <dgm:prSet presAssocID="{D3C6F6D5-F0AB-4FD0-A3BF-ECB22CD13EE8}" presName="arrowAndChildren" presStyleCnt="0"/>
      <dgm:spPr/>
    </dgm:pt>
    <dgm:pt modelId="{32BB2291-9234-44D3-83E8-F626EF1B5CFB}" type="pres">
      <dgm:prSet presAssocID="{D3C6F6D5-F0AB-4FD0-A3BF-ECB22CD13EE8}" presName="parentTextArrow" presStyleLbl="node1" presStyleIdx="0" presStyleCnt="0"/>
      <dgm:spPr/>
    </dgm:pt>
    <dgm:pt modelId="{CDB818FB-2CC4-4F64-B0D2-F1301FC73BB1}" type="pres">
      <dgm:prSet presAssocID="{D3C6F6D5-F0AB-4FD0-A3BF-ECB22CD13EE8}" presName="arrow" presStyleLbl="alignNode1" presStyleIdx="4" presStyleCnt="5"/>
      <dgm:spPr/>
    </dgm:pt>
    <dgm:pt modelId="{1C28D8C0-859F-4494-A2C5-AE9C7E188034}" type="pres">
      <dgm:prSet presAssocID="{D3C6F6D5-F0AB-4FD0-A3BF-ECB22CD13EE8}" presName="descendantArrow" presStyleLbl="bgAccFollowNode1" presStyleIdx="4" presStyleCnt="5"/>
      <dgm:spPr/>
    </dgm:pt>
  </dgm:ptLst>
  <dgm:cxnLst>
    <dgm:cxn modelId="{EE014B0C-A2BE-4B60-A75D-1F98B1E74F6E}" srcId="{E790898D-B302-47AC-89DD-6BA0C8F93EDB}" destId="{EC226151-6276-49A3-96C9-9ABBD6EC8D6D}" srcOrd="1" destOrd="0" parTransId="{DD2FD07B-6D89-41A0-82AC-FFCDC6BDC80A}" sibTransId="{AA402CB4-01C4-46B4-9EC8-AF307CD9575C}"/>
    <dgm:cxn modelId="{F7F10A18-44C6-439D-8E6A-02A212B75B2E}" type="presOf" srcId="{EC226151-6276-49A3-96C9-9ABBD6EC8D6D}" destId="{5FA49A96-96DC-4D97-AD8D-CE471EE8749D}" srcOrd="0" destOrd="0" presId="urn:microsoft.com/office/officeart/2016/7/layout/VerticalDownArrowProcess"/>
    <dgm:cxn modelId="{FB8BF724-AF49-4208-904D-A93FDC642A7B}" type="presOf" srcId="{E790898D-B302-47AC-89DD-6BA0C8F93EDB}" destId="{627D5F94-6434-494D-8093-DF7142F6171B}" srcOrd="0" destOrd="0" presId="urn:microsoft.com/office/officeart/2016/7/layout/VerticalDownArrowProcess"/>
    <dgm:cxn modelId="{8378FC25-E623-4C5F-80A0-7F58781331BD}" type="presOf" srcId="{EC226151-6276-49A3-96C9-9ABBD6EC8D6D}" destId="{E40304DD-8293-426D-84C3-A2CC911D2E3E}" srcOrd="1" destOrd="0" presId="urn:microsoft.com/office/officeart/2016/7/layout/VerticalDownArrowProcess"/>
    <dgm:cxn modelId="{825FCB26-6C90-4130-AB6B-9675C964D8D5}" srcId="{79BCB33F-7769-41E7-A206-453A5C2AD310}" destId="{C880970A-76F5-4D55-8EC6-3D5F03A8D549}" srcOrd="0" destOrd="0" parTransId="{0A34CF2E-C39F-408D-9795-3759D6ECCC0E}" sibTransId="{63082D9B-901B-40EE-A12C-43DA22FB7FDA}"/>
    <dgm:cxn modelId="{101C322A-FDB5-47AD-A965-0962D2F17224}" srcId="{6BC10B62-4B07-441D-81B6-C18AA74DA78D}" destId="{929B5CF3-85BC-420D-B257-E21730B7BEF5}" srcOrd="0" destOrd="0" parTransId="{E8D03136-A164-4F99-8914-00C9B21EEE9B}" sibTransId="{321900D8-F2BB-46AA-8317-1E650CB27C44}"/>
    <dgm:cxn modelId="{1634D82E-6276-4CFD-9176-463787746107}" type="presOf" srcId="{929B5CF3-85BC-420D-B257-E21730B7BEF5}" destId="{91769B0A-0C70-41AD-9DA7-B8397CF73AEA}" srcOrd="0" destOrd="0" presId="urn:microsoft.com/office/officeart/2016/7/layout/VerticalDownArrowProcess"/>
    <dgm:cxn modelId="{69F82C5F-7746-4E24-A612-3EB385859BC6}" srcId="{E790898D-B302-47AC-89DD-6BA0C8F93EDB}" destId="{2A7AF04C-A433-45C5-A4FA-2D6C5AE237F2}" srcOrd="3" destOrd="0" parTransId="{03B52429-96FB-4C97-A9D9-10B421C11AF6}" sibTransId="{6FA7BAC8-416A-4F7D-8225-FC24E1F7D4CF}"/>
    <dgm:cxn modelId="{03AC8142-4834-46A6-932A-3C775C7BC51B}" type="presOf" srcId="{2A7AF04C-A433-45C5-A4FA-2D6C5AE237F2}" destId="{880FC8B2-12E5-408D-98E7-AFB1D70338DA}" srcOrd="1" destOrd="0" presId="urn:microsoft.com/office/officeart/2016/7/layout/VerticalDownArrowProcess"/>
    <dgm:cxn modelId="{E2F02766-4586-455C-AE1B-14C87FD64B4F}" type="presOf" srcId="{6BC10B62-4B07-441D-81B6-C18AA74DA78D}" destId="{2821031B-91D8-4C97-86E6-B84328911BE5}" srcOrd="0" destOrd="0" presId="urn:microsoft.com/office/officeart/2016/7/layout/VerticalDownArrowProcess"/>
    <dgm:cxn modelId="{100A8349-70B6-426E-BA0A-2B0E71E6EBE0}" srcId="{E790898D-B302-47AC-89DD-6BA0C8F93EDB}" destId="{D3C6F6D5-F0AB-4FD0-A3BF-ECB22CD13EE8}" srcOrd="0" destOrd="0" parTransId="{12D19C2B-D49D-4912-A1F2-47780A14653B}" sibTransId="{AE3C3E4C-0A28-483A-A7D6-DCFF43A5BF94}"/>
    <dgm:cxn modelId="{8E70EC7D-5B12-49D5-9617-36528FADEEE8}" srcId="{2A7AF04C-A433-45C5-A4FA-2D6C5AE237F2}" destId="{AB788BD9-D430-48B2-8EB4-D47C4D2193DE}" srcOrd="0" destOrd="0" parTransId="{61DFB472-8488-4939-BB08-D93BDE813AB4}" sibTransId="{8E2C0B41-204D-4CBA-94DC-609F87E3B1ED}"/>
    <dgm:cxn modelId="{C5292C87-3EEB-4BA7-922A-681EAA1887CA}" srcId="{E790898D-B302-47AC-89DD-6BA0C8F93EDB}" destId="{6BC10B62-4B07-441D-81B6-C18AA74DA78D}" srcOrd="2" destOrd="0" parTransId="{90FAE6BB-80C2-485E-A43E-346154D5CBAB}" sibTransId="{0FFFDF4D-F984-46DF-8753-F763D6F17A99}"/>
    <dgm:cxn modelId="{3539A989-9079-455D-9175-F29319F77C30}" type="presOf" srcId="{AB788BD9-D430-48B2-8EB4-D47C4D2193DE}" destId="{EA0D552F-F24E-417F-8BD6-570145B23BC7}" srcOrd="0" destOrd="0" presId="urn:microsoft.com/office/officeart/2016/7/layout/VerticalDownArrowProcess"/>
    <dgm:cxn modelId="{2CDBCBA6-2A89-4C9D-B17F-F2A8E0C7526F}" type="presOf" srcId="{2A7AF04C-A433-45C5-A4FA-2D6C5AE237F2}" destId="{4F42BDBC-11EE-49BE-9570-8CC4DC7A917B}" srcOrd="0" destOrd="0" presId="urn:microsoft.com/office/officeart/2016/7/layout/VerticalDownArrowProcess"/>
    <dgm:cxn modelId="{A142D2B6-EB54-42F4-8FC9-F53BB86000E6}" type="presOf" srcId="{C880970A-76F5-4D55-8EC6-3D5F03A8D549}" destId="{DB4A4AA1-06E4-42D9-87F8-64CD1ED12BDC}" srcOrd="0" destOrd="0" presId="urn:microsoft.com/office/officeart/2016/7/layout/VerticalDownArrowProcess"/>
    <dgm:cxn modelId="{181AF1B7-7B00-48FC-8DED-6A3B40DB35C1}" type="presOf" srcId="{D3C6F6D5-F0AB-4FD0-A3BF-ECB22CD13EE8}" destId="{CDB818FB-2CC4-4F64-B0D2-F1301FC73BB1}" srcOrd="1" destOrd="0" presId="urn:microsoft.com/office/officeart/2016/7/layout/VerticalDownArrowProcess"/>
    <dgm:cxn modelId="{429996C3-1EFE-40DA-8069-44ADC3B0277B}" type="presOf" srcId="{D3C6F6D5-F0AB-4FD0-A3BF-ECB22CD13EE8}" destId="{32BB2291-9234-44D3-83E8-F626EF1B5CFB}" srcOrd="0" destOrd="0" presId="urn:microsoft.com/office/officeart/2016/7/layout/VerticalDownArrowProcess"/>
    <dgm:cxn modelId="{CFBA4EC5-8B9B-4D8D-8B9E-6B721F981003}" type="presOf" srcId="{9D35302E-75C2-4991-9988-3CB6CD3CAF00}" destId="{CD0C1467-8462-4D2B-B052-78B3E85D2A69}" srcOrd="0" destOrd="0" presId="urn:microsoft.com/office/officeart/2016/7/layout/VerticalDownArrowProcess"/>
    <dgm:cxn modelId="{4F1079C7-A785-4F51-9EE4-7526148D4822}" type="presOf" srcId="{66C2D651-B8DB-415D-AF4E-CEDB67F439DA}" destId="{1C28D8C0-859F-4494-A2C5-AE9C7E188034}" srcOrd="0" destOrd="0" presId="urn:microsoft.com/office/officeart/2016/7/layout/VerticalDownArrowProcess"/>
    <dgm:cxn modelId="{18C576CA-F2DC-4325-A285-41C4C9198948}" srcId="{EC226151-6276-49A3-96C9-9ABBD6EC8D6D}" destId="{9D35302E-75C2-4991-9988-3CB6CD3CAF00}" srcOrd="0" destOrd="0" parTransId="{C4531EAC-96C4-43E7-AE47-3559CB14524F}" sibTransId="{9F475C6D-04DA-470B-A03F-521A1F8E3394}"/>
    <dgm:cxn modelId="{0B9C5FD1-120F-4AAC-82C8-3D45132141C4}" type="presOf" srcId="{79BCB33F-7769-41E7-A206-453A5C2AD310}" destId="{B4878C95-6C16-4D9D-90D8-810AFFD037DE}" srcOrd="0" destOrd="0" presId="urn:microsoft.com/office/officeart/2016/7/layout/VerticalDownArrowProcess"/>
    <dgm:cxn modelId="{3EF391E5-509D-4ED1-9ABB-E1A7357A0576}" type="presOf" srcId="{6BC10B62-4B07-441D-81B6-C18AA74DA78D}" destId="{53C0703B-20A5-4719-93F4-481751ACF525}" srcOrd="1" destOrd="0" presId="urn:microsoft.com/office/officeart/2016/7/layout/VerticalDownArrowProcess"/>
    <dgm:cxn modelId="{B465E6F5-18B3-49A5-98AE-E8E68FFFB775}" srcId="{D3C6F6D5-F0AB-4FD0-A3BF-ECB22CD13EE8}" destId="{66C2D651-B8DB-415D-AF4E-CEDB67F439DA}" srcOrd="0" destOrd="0" parTransId="{CD6E3039-22AB-46A4-B842-0C8F33C346CD}" sibTransId="{7C595240-28ED-42F7-A384-D75280538F0D}"/>
    <dgm:cxn modelId="{DBA6CEF8-95A5-42DF-B3CD-BEB7D5DEC5B0}" srcId="{E790898D-B302-47AC-89DD-6BA0C8F93EDB}" destId="{79BCB33F-7769-41E7-A206-453A5C2AD310}" srcOrd="4" destOrd="0" parTransId="{6DDC46B3-544E-450E-927F-BB4AFD963789}" sibTransId="{1F30753C-FA25-40F4-B915-ADBED899079A}"/>
    <dgm:cxn modelId="{6EC63CA0-0723-4419-B614-F5726AB24A84}" type="presParOf" srcId="{627D5F94-6434-494D-8093-DF7142F6171B}" destId="{E5C38972-AED3-43A2-9BFD-CB4F36C92812}" srcOrd="0" destOrd="0" presId="urn:microsoft.com/office/officeart/2016/7/layout/VerticalDownArrowProcess"/>
    <dgm:cxn modelId="{82D56A78-8057-4B7A-9036-74EE8566D564}" type="presParOf" srcId="{E5C38972-AED3-43A2-9BFD-CB4F36C92812}" destId="{B4878C95-6C16-4D9D-90D8-810AFFD037DE}" srcOrd="0" destOrd="0" presId="urn:microsoft.com/office/officeart/2016/7/layout/VerticalDownArrowProcess"/>
    <dgm:cxn modelId="{DC692B6A-405C-4249-9893-D65972A17125}" type="presParOf" srcId="{E5C38972-AED3-43A2-9BFD-CB4F36C92812}" destId="{DB4A4AA1-06E4-42D9-87F8-64CD1ED12BDC}" srcOrd="1" destOrd="0" presId="urn:microsoft.com/office/officeart/2016/7/layout/VerticalDownArrowProcess"/>
    <dgm:cxn modelId="{1AE0CCB9-26B3-4A6F-8CF1-C286E182A3D1}" type="presParOf" srcId="{627D5F94-6434-494D-8093-DF7142F6171B}" destId="{3D972DA4-F063-464B-855D-AF005649AF51}" srcOrd="1" destOrd="0" presId="urn:microsoft.com/office/officeart/2016/7/layout/VerticalDownArrowProcess"/>
    <dgm:cxn modelId="{0A0E11C5-1702-4DA7-A607-452378BB796E}" type="presParOf" srcId="{627D5F94-6434-494D-8093-DF7142F6171B}" destId="{083D3C73-F287-42CB-91A0-1F3360439AD4}" srcOrd="2" destOrd="0" presId="urn:microsoft.com/office/officeart/2016/7/layout/VerticalDownArrowProcess"/>
    <dgm:cxn modelId="{2A394826-A245-417F-9E74-5AFF4120585D}" type="presParOf" srcId="{083D3C73-F287-42CB-91A0-1F3360439AD4}" destId="{4F42BDBC-11EE-49BE-9570-8CC4DC7A917B}" srcOrd="0" destOrd="0" presId="urn:microsoft.com/office/officeart/2016/7/layout/VerticalDownArrowProcess"/>
    <dgm:cxn modelId="{CD46C35D-95B5-4AC3-AEBB-7F02D3C503E3}" type="presParOf" srcId="{083D3C73-F287-42CB-91A0-1F3360439AD4}" destId="{880FC8B2-12E5-408D-98E7-AFB1D70338DA}" srcOrd="1" destOrd="0" presId="urn:microsoft.com/office/officeart/2016/7/layout/VerticalDownArrowProcess"/>
    <dgm:cxn modelId="{3F207659-F38D-4520-AEFB-428EE5C9D172}" type="presParOf" srcId="{083D3C73-F287-42CB-91A0-1F3360439AD4}" destId="{EA0D552F-F24E-417F-8BD6-570145B23BC7}" srcOrd="2" destOrd="0" presId="urn:microsoft.com/office/officeart/2016/7/layout/VerticalDownArrowProcess"/>
    <dgm:cxn modelId="{1FDC40C2-7F9A-4638-8DA0-AAC8885F3D2D}" type="presParOf" srcId="{627D5F94-6434-494D-8093-DF7142F6171B}" destId="{FF164E5E-BA4A-471A-8A85-33FF54C53EB4}" srcOrd="3" destOrd="0" presId="urn:microsoft.com/office/officeart/2016/7/layout/VerticalDownArrowProcess"/>
    <dgm:cxn modelId="{75C166A0-D91C-489C-A561-DD3369A4A8F1}" type="presParOf" srcId="{627D5F94-6434-494D-8093-DF7142F6171B}" destId="{AF4E1B61-C4A3-4024-8375-2C435E5BE6C0}" srcOrd="4" destOrd="0" presId="urn:microsoft.com/office/officeart/2016/7/layout/VerticalDownArrowProcess"/>
    <dgm:cxn modelId="{9EC7B4B3-5F1A-4738-A478-6E1EA21E3716}" type="presParOf" srcId="{AF4E1B61-C4A3-4024-8375-2C435E5BE6C0}" destId="{2821031B-91D8-4C97-86E6-B84328911BE5}" srcOrd="0" destOrd="0" presId="urn:microsoft.com/office/officeart/2016/7/layout/VerticalDownArrowProcess"/>
    <dgm:cxn modelId="{CC904633-CC6E-4010-88AE-A2E7493EA4C3}" type="presParOf" srcId="{AF4E1B61-C4A3-4024-8375-2C435E5BE6C0}" destId="{53C0703B-20A5-4719-93F4-481751ACF525}" srcOrd="1" destOrd="0" presId="urn:microsoft.com/office/officeart/2016/7/layout/VerticalDownArrowProcess"/>
    <dgm:cxn modelId="{982901DA-690A-4DB3-AB04-A3A88D8BE4E8}" type="presParOf" srcId="{AF4E1B61-C4A3-4024-8375-2C435E5BE6C0}" destId="{91769B0A-0C70-41AD-9DA7-B8397CF73AEA}" srcOrd="2" destOrd="0" presId="urn:microsoft.com/office/officeart/2016/7/layout/VerticalDownArrowProcess"/>
    <dgm:cxn modelId="{431A6CA6-80EC-4B09-B300-C2A0CB7E5BB6}" type="presParOf" srcId="{627D5F94-6434-494D-8093-DF7142F6171B}" destId="{E6D24E62-FF15-4C67-8D73-EFB7A0C593A2}" srcOrd="5" destOrd="0" presId="urn:microsoft.com/office/officeart/2016/7/layout/VerticalDownArrowProcess"/>
    <dgm:cxn modelId="{B64548F3-BB0F-45AC-BC8B-5D7E33EEF216}" type="presParOf" srcId="{627D5F94-6434-494D-8093-DF7142F6171B}" destId="{EF61A978-46E3-40BC-9CE0-BB2DFCDC439F}" srcOrd="6" destOrd="0" presId="urn:microsoft.com/office/officeart/2016/7/layout/VerticalDownArrowProcess"/>
    <dgm:cxn modelId="{3AAB383F-78CE-4EEB-BDA0-FF75B5CEB365}" type="presParOf" srcId="{EF61A978-46E3-40BC-9CE0-BB2DFCDC439F}" destId="{5FA49A96-96DC-4D97-AD8D-CE471EE8749D}" srcOrd="0" destOrd="0" presId="urn:microsoft.com/office/officeart/2016/7/layout/VerticalDownArrowProcess"/>
    <dgm:cxn modelId="{2D5C5053-BEA3-4D95-B409-D1998205A43F}" type="presParOf" srcId="{EF61A978-46E3-40BC-9CE0-BB2DFCDC439F}" destId="{E40304DD-8293-426D-84C3-A2CC911D2E3E}" srcOrd="1" destOrd="0" presId="urn:microsoft.com/office/officeart/2016/7/layout/VerticalDownArrowProcess"/>
    <dgm:cxn modelId="{903A30B6-30CE-4F6D-9455-7CB45B073504}" type="presParOf" srcId="{EF61A978-46E3-40BC-9CE0-BB2DFCDC439F}" destId="{CD0C1467-8462-4D2B-B052-78B3E85D2A69}" srcOrd="2" destOrd="0" presId="urn:microsoft.com/office/officeart/2016/7/layout/VerticalDownArrowProcess"/>
    <dgm:cxn modelId="{14A189AE-26F1-4DF6-9426-BF623CF40E06}" type="presParOf" srcId="{627D5F94-6434-494D-8093-DF7142F6171B}" destId="{96E98487-D99E-4638-A414-08390F741C32}" srcOrd="7" destOrd="0" presId="urn:microsoft.com/office/officeart/2016/7/layout/VerticalDownArrowProcess"/>
    <dgm:cxn modelId="{DA25AA90-122D-4A74-ACE5-86BB1E4ABEC9}" type="presParOf" srcId="{627D5F94-6434-494D-8093-DF7142F6171B}" destId="{E37B59CE-DB0C-41EE-8E5A-C1482AEDF445}" srcOrd="8" destOrd="0" presId="urn:microsoft.com/office/officeart/2016/7/layout/VerticalDownArrowProcess"/>
    <dgm:cxn modelId="{456745B9-F07F-4B92-917E-1E0DAEDB5680}" type="presParOf" srcId="{E37B59CE-DB0C-41EE-8E5A-C1482AEDF445}" destId="{32BB2291-9234-44D3-83E8-F626EF1B5CFB}" srcOrd="0" destOrd="0" presId="urn:microsoft.com/office/officeart/2016/7/layout/VerticalDownArrowProcess"/>
    <dgm:cxn modelId="{95BD40DB-7B62-4E83-80FA-DC51B3988936}" type="presParOf" srcId="{E37B59CE-DB0C-41EE-8E5A-C1482AEDF445}" destId="{CDB818FB-2CC4-4F64-B0D2-F1301FC73BB1}" srcOrd="1" destOrd="0" presId="urn:microsoft.com/office/officeart/2016/7/layout/VerticalDownArrowProcess"/>
    <dgm:cxn modelId="{CC30F82C-C364-4E88-9D10-1147014760B0}" type="presParOf" srcId="{E37B59CE-DB0C-41EE-8E5A-C1482AEDF445}" destId="{1C28D8C0-859F-4494-A2C5-AE9C7E188034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A05A2-65D9-4101-9DC2-501A04A85B1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521BFFF-3781-4C9D-A89A-246AA16F4784}">
      <dgm:prSet/>
      <dgm:spPr/>
      <dgm:t>
        <a:bodyPr/>
        <a:lstStyle/>
        <a:p>
          <a:r>
            <a:rPr lang="en-US"/>
            <a:t>Low</a:t>
          </a:r>
        </a:p>
      </dgm:t>
    </dgm:pt>
    <dgm:pt modelId="{1B178C7A-0924-455F-A21F-E4D12B3922EA}" type="parTrans" cxnId="{AA8BF221-D511-41AE-A7D5-695907C73B7B}">
      <dgm:prSet/>
      <dgm:spPr/>
      <dgm:t>
        <a:bodyPr/>
        <a:lstStyle/>
        <a:p>
          <a:endParaRPr lang="en-US"/>
        </a:p>
      </dgm:t>
    </dgm:pt>
    <dgm:pt modelId="{EFB32257-9DAF-43F2-8F17-40EB652A12C8}" type="sibTrans" cxnId="{AA8BF221-D511-41AE-A7D5-695907C73B7B}">
      <dgm:prSet/>
      <dgm:spPr/>
      <dgm:t>
        <a:bodyPr/>
        <a:lstStyle/>
        <a:p>
          <a:endParaRPr lang="en-US"/>
        </a:p>
      </dgm:t>
    </dgm:pt>
    <dgm:pt modelId="{F2F9C22A-6991-4218-B10C-65AB1C4A5C9E}">
      <dgm:prSet/>
      <dgm:spPr/>
      <dgm:t>
        <a:bodyPr/>
        <a:lstStyle/>
        <a:p>
          <a:r>
            <a:rPr lang="en-US"/>
            <a:t>Low carbon emissions </a:t>
          </a:r>
        </a:p>
      </dgm:t>
    </dgm:pt>
    <dgm:pt modelId="{1FC3C586-8EE3-48B7-8269-2ED9E72F0E8F}" type="parTrans" cxnId="{BA051D3F-53F9-449C-98A7-8741B104F6C8}">
      <dgm:prSet/>
      <dgm:spPr/>
      <dgm:t>
        <a:bodyPr/>
        <a:lstStyle/>
        <a:p>
          <a:endParaRPr lang="en-US"/>
        </a:p>
      </dgm:t>
    </dgm:pt>
    <dgm:pt modelId="{B06FFBF4-2F16-4DCD-A3AD-21BF1C2D8710}" type="sibTrans" cxnId="{BA051D3F-53F9-449C-98A7-8741B104F6C8}">
      <dgm:prSet/>
      <dgm:spPr/>
      <dgm:t>
        <a:bodyPr/>
        <a:lstStyle/>
        <a:p>
          <a:endParaRPr lang="en-US"/>
        </a:p>
      </dgm:t>
    </dgm:pt>
    <dgm:pt modelId="{CD7682D9-5D02-41BC-8CCB-5FC2CC721CF5}">
      <dgm:prSet/>
      <dgm:spPr/>
      <dgm:t>
        <a:bodyPr/>
        <a:lstStyle/>
        <a:p>
          <a:r>
            <a:rPr lang="en-US"/>
            <a:t>Reduce</a:t>
          </a:r>
        </a:p>
      </dgm:t>
    </dgm:pt>
    <dgm:pt modelId="{A1C0EB81-C96A-4820-8660-5385583C10F7}" type="parTrans" cxnId="{773FD709-ACC1-4E29-98F7-B36A5A1E701B}">
      <dgm:prSet/>
      <dgm:spPr/>
      <dgm:t>
        <a:bodyPr/>
        <a:lstStyle/>
        <a:p>
          <a:endParaRPr lang="en-US"/>
        </a:p>
      </dgm:t>
    </dgm:pt>
    <dgm:pt modelId="{B869E6B4-E8DC-4123-B7BB-6419F525BD8B}" type="sibTrans" cxnId="{773FD709-ACC1-4E29-98F7-B36A5A1E701B}">
      <dgm:prSet/>
      <dgm:spPr/>
      <dgm:t>
        <a:bodyPr/>
        <a:lstStyle/>
        <a:p>
          <a:endParaRPr lang="en-US"/>
        </a:p>
      </dgm:t>
    </dgm:pt>
    <dgm:pt modelId="{D8BADA06-C092-4D19-B0EE-71699C426FEE}">
      <dgm:prSet/>
      <dgm:spPr/>
      <dgm:t>
        <a:bodyPr/>
        <a:lstStyle/>
        <a:p>
          <a:r>
            <a:rPr lang="en-US"/>
            <a:t>Reduce, reuse, recycle</a:t>
          </a:r>
        </a:p>
      </dgm:t>
    </dgm:pt>
    <dgm:pt modelId="{7CA900E4-C6F4-4865-9246-1CCA1C188E44}" type="parTrans" cxnId="{30BC6E74-AC76-4A51-877E-E65250206D54}">
      <dgm:prSet/>
      <dgm:spPr/>
      <dgm:t>
        <a:bodyPr/>
        <a:lstStyle/>
        <a:p>
          <a:endParaRPr lang="en-US"/>
        </a:p>
      </dgm:t>
    </dgm:pt>
    <dgm:pt modelId="{6768D217-CB16-424C-9F76-BBF28EDCA31E}" type="sibTrans" cxnId="{30BC6E74-AC76-4A51-877E-E65250206D54}">
      <dgm:prSet/>
      <dgm:spPr/>
      <dgm:t>
        <a:bodyPr/>
        <a:lstStyle/>
        <a:p>
          <a:endParaRPr lang="en-US"/>
        </a:p>
      </dgm:t>
    </dgm:pt>
    <dgm:pt modelId="{F6BB33B7-4C1E-4210-B984-8A10E57A5BA0}">
      <dgm:prSet/>
      <dgm:spPr/>
      <dgm:t>
        <a:bodyPr/>
        <a:lstStyle/>
        <a:p>
          <a:r>
            <a:rPr lang="en-US"/>
            <a:t>Be</a:t>
          </a:r>
        </a:p>
      </dgm:t>
    </dgm:pt>
    <dgm:pt modelId="{383BF59F-BA0E-4F29-977B-C9CC649FA335}" type="parTrans" cxnId="{8979CF4C-90F3-4F4E-8161-5FA994E995FA}">
      <dgm:prSet/>
      <dgm:spPr/>
      <dgm:t>
        <a:bodyPr/>
        <a:lstStyle/>
        <a:p>
          <a:endParaRPr lang="en-US"/>
        </a:p>
      </dgm:t>
    </dgm:pt>
    <dgm:pt modelId="{3944077F-F529-40D3-8698-D7A49F2EE94C}" type="sibTrans" cxnId="{8979CF4C-90F3-4F4E-8161-5FA994E995FA}">
      <dgm:prSet/>
      <dgm:spPr/>
      <dgm:t>
        <a:bodyPr/>
        <a:lstStyle/>
        <a:p>
          <a:endParaRPr lang="en-US"/>
        </a:p>
      </dgm:t>
    </dgm:pt>
    <dgm:pt modelId="{912F90E6-228A-4B83-8046-A43B6C0E5992}">
      <dgm:prSet/>
      <dgm:spPr/>
      <dgm:t>
        <a:bodyPr/>
        <a:lstStyle/>
        <a:p>
          <a:r>
            <a:rPr lang="en-US"/>
            <a:t>Be sensitive to context in building and landscaping (materials, footprint, water use, solar heating, beneficial plants)</a:t>
          </a:r>
        </a:p>
      </dgm:t>
    </dgm:pt>
    <dgm:pt modelId="{8935EE4C-FC3A-4F2C-841D-D1308EE86AEE}" type="parTrans" cxnId="{7FC674F3-6CAC-4AFF-A3DE-B715CBE4D6EA}">
      <dgm:prSet/>
      <dgm:spPr/>
      <dgm:t>
        <a:bodyPr/>
        <a:lstStyle/>
        <a:p>
          <a:endParaRPr lang="en-US"/>
        </a:p>
      </dgm:t>
    </dgm:pt>
    <dgm:pt modelId="{4B2ECCCA-A261-46E6-AE87-FECF075D5A04}" type="sibTrans" cxnId="{7FC674F3-6CAC-4AFF-A3DE-B715CBE4D6EA}">
      <dgm:prSet/>
      <dgm:spPr/>
      <dgm:t>
        <a:bodyPr/>
        <a:lstStyle/>
        <a:p>
          <a:endParaRPr lang="en-US"/>
        </a:p>
      </dgm:t>
    </dgm:pt>
    <dgm:pt modelId="{99469AEE-9BED-49C0-A471-4EABA69A389E}">
      <dgm:prSet/>
      <dgm:spPr/>
      <dgm:t>
        <a:bodyPr/>
        <a:lstStyle/>
        <a:p>
          <a:r>
            <a:rPr lang="en-US"/>
            <a:t>Be</a:t>
          </a:r>
        </a:p>
      </dgm:t>
    </dgm:pt>
    <dgm:pt modelId="{40BD1F54-CC68-4CC4-A9F2-9BEF6056E8EC}" type="parTrans" cxnId="{279BBE6A-2EAD-49EF-9BD8-C4899DE82E66}">
      <dgm:prSet/>
      <dgm:spPr/>
      <dgm:t>
        <a:bodyPr/>
        <a:lstStyle/>
        <a:p>
          <a:endParaRPr lang="en-US"/>
        </a:p>
      </dgm:t>
    </dgm:pt>
    <dgm:pt modelId="{743A2910-81AE-4DA5-B1EF-A5C0102F2B13}" type="sibTrans" cxnId="{279BBE6A-2EAD-49EF-9BD8-C4899DE82E66}">
      <dgm:prSet/>
      <dgm:spPr/>
      <dgm:t>
        <a:bodyPr/>
        <a:lstStyle/>
        <a:p>
          <a:endParaRPr lang="en-US"/>
        </a:p>
      </dgm:t>
    </dgm:pt>
    <dgm:pt modelId="{E423198E-2B97-4E8A-8263-61AC2F4338E7}">
      <dgm:prSet/>
      <dgm:spPr/>
      <dgm:t>
        <a:bodyPr/>
        <a:lstStyle/>
        <a:p>
          <a:r>
            <a:rPr lang="en-US"/>
            <a:t>Be aware of other forms of pollution (noise, visual)</a:t>
          </a:r>
        </a:p>
      </dgm:t>
    </dgm:pt>
    <dgm:pt modelId="{73630A81-2232-49A4-B4FA-44DA20B1883E}" type="parTrans" cxnId="{E5A6F430-9800-47A2-910A-8BFBB1BF079F}">
      <dgm:prSet/>
      <dgm:spPr/>
      <dgm:t>
        <a:bodyPr/>
        <a:lstStyle/>
        <a:p>
          <a:endParaRPr lang="en-US"/>
        </a:p>
      </dgm:t>
    </dgm:pt>
    <dgm:pt modelId="{10A1CC2F-1780-457E-B281-DD193A6F8792}" type="sibTrans" cxnId="{E5A6F430-9800-47A2-910A-8BFBB1BF079F}">
      <dgm:prSet/>
      <dgm:spPr/>
      <dgm:t>
        <a:bodyPr/>
        <a:lstStyle/>
        <a:p>
          <a:endParaRPr lang="en-US"/>
        </a:p>
      </dgm:t>
    </dgm:pt>
    <dgm:pt modelId="{CAE5BD04-E3C0-49E1-B758-9FB09CD6630B}">
      <dgm:prSet/>
      <dgm:spPr/>
      <dgm:t>
        <a:bodyPr/>
        <a:lstStyle/>
        <a:p>
          <a:r>
            <a:rPr lang="en-US"/>
            <a:t>Maximise</a:t>
          </a:r>
        </a:p>
      </dgm:t>
    </dgm:pt>
    <dgm:pt modelId="{74AE605F-3D0C-4607-B825-BF6963EC57A6}" type="parTrans" cxnId="{DCC848E4-4975-4A06-8B2E-879666167AE9}">
      <dgm:prSet/>
      <dgm:spPr/>
      <dgm:t>
        <a:bodyPr/>
        <a:lstStyle/>
        <a:p>
          <a:endParaRPr lang="en-US"/>
        </a:p>
      </dgm:t>
    </dgm:pt>
    <dgm:pt modelId="{A78B4846-B4B3-456E-8DA4-8784CB3CB525}" type="sibTrans" cxnId="{DCC848E4-4975-4A06-8B2E-879666167AE9}">
      <dgm:prSet/>
      <dgm:spPr/>
      <dgm:t>
        <a:bodyPr/>
        <a:lstStyle/>
        <a:p>
          <a:endParaRPr lang="en-US"/>
        </a:p>
      </dgm:t>
    </dgm:pt>
    <dgm:pt modelId="{03CF8F1B-D921-4D0E-91F1-9C0150834315}">
      <dgm:prSet/>
      <dgm:spPr/>
      <dgm:t>
        <a:bodyPr/>
        <a:lstStyle/>
        <a:p>
          <a:r>
            <a:rPr lang="en-US"/>
            <a:t>Maximise benefit sharing and minimise leakage </a:t>
          </a:r>
        </a:p>
      </dgm:t>
    </dgm:pt>
    <dgm:pt modelId="{D0AE2766-49F7-4C64-9208-C9FCB51CCA4B}" type="parTrans" cxnId="{32B6849B-88AE-4FEF-A33A-1B3D9CB8E533}">
      <dgm:prSet/>
      <dgm:spPr/>
      <dgm:t>
        <a:bodyPr/>
        <a:lstStyle/>
        <a:p>
          <a:endParaRPr lang="en-US"/>
        </a:p>
      </dgm:t>
    </dgm:pt>
    <dgm:pt modelId="{D8F313BC-E9F6-4874-B721-8FAA9391081E}" type="sibTrans" cxnId="{32B6849B-88AE-4FEF-A33A-1B3D9CB8E533}">
      <dgm:prSet/>
      <dgm:spPr/>
      <dgm:t>
        <a:bodyPr/>
        <a:lstStyle/>
        <a:p>
          <a:endParaRPr lang="en-US"/>
        </a:p>
      </dgm:t>
    </dgm:pt>
    <dgm:pt modelId="{AD031A8E-DAF7-46A3-8E25-25F86A1E0F56}">
      <dgm:prSet/>
      <dgm:spPr/>
      <dgm:t>
        <a:bodyPr/>
        <a:lstStyle/>
        <a:p>
          <a:r>
            <a:rPr lang="en-US"/>
            <a:t>Make</a:t>
          </a:r>
        </a:p>
      </dgm:t>
    </dgm:pt>
    <dgm:pt modelId="{76535518-691B-4813-8A2B-AAFF3890FB69}" type="parTrans" cxnId="{8CE108F7-E9DA-4762-B9C3-D9C88913903C}">
      <dgm:prSet/>
      <dgm:spPr/>
      <dgm:t>
        <a:bodyPr/>
        <a:lstStyle/>
        <a:p>
          <a:endParaRPr lang="en-US"/>
        </a:p>
      </dgm:t>
    </dgm:pt>
    <dgm:pt modelId="{E87E108F-F9F5-4505-89A8-969407405D0E}" type="sibTrans" cxnId="{8CE108F7-E9DA-4762-B9C3-D9C88913903C}">
      <dgm:prSet/>
      <dgm:spPr/>
      <dgm:t>
        <a:bodyPr/>
        <a:lstStyle/>
        <a:p>
          <a:endParaRPr lang="en-US"/>
        </a:p>
      </dgm:t>
    </dgm:pt>
    <dgm:pt modelId="{E2DFDF20-66C0-42F0-A2CF-18A615283C65}">
      <dgm:prSet/>
      <dgm:spPr/>
      <dgm:t>
        <a:bodyPr/>
        <a:lstStyle/>
        <a:p>
          <a:r>
            <a:rPr lang="en-US"/>
            <a:t>Make time for engagement with local issues </a:t>
          </a:r>
        </a:p>
      </dgm:t>
    </dgm:pt>
    <dgm:pt modelId="{74D1C4FA-196C-49E6-B7F6-94167D18218F}" type="parTrans" cxnId="{39E7C631-37CC-4175-B5D4-7CE678FF6327}">
      <dgm:prSet/>
      <dgm:spPr/>
      <dgm:t>
        <a:bodyPr/>
        <a:lstStyle/>
        <a:p>
          <a:endParaRPr lang="en-US"/>
        </a:p>
      </dgm:t>
    </dgm:pt>
    <dgm:pt modelId="{6AEE52FB-E6C7-4DB5-B90D-6EEFF6CB740D}" type="sibTrans" cxnId="{39E7C631-37CC-4175-B5D4-7CE678FF6327}">
      <dgm:prSet/>
      <dgm:spPr/>
      <dgm:t>
        <a:bodyPr/>
        <a:lstStyle/>
        <a:p>
          <a:endParaRPr lang="en-US"/>
        </a:p>
      </dgm:t>
    </dgm:pt>
    <dgm:pt modelId="{DC483B3E-CAB0-424A-A805-C99C2AEA4ECD}">
      <dgm:prSet/>
      <dgm:spPr/>
      <dgm:t>
        <a:bodyPr/>
        <a:lstStyle/>
        <a:p>
          <a:r>
            <a:rPr lang="en-US"/>
            <a:t>Create</a:t>
          </a:r>
        </a:p>
      </dgm:t>
    </dgm:pt>
    <dgm:pt modelId="{B0F91ADB-F083-483D-821C-39FD612A7FD3}" type="parTrans" cxnId="{367E9847-431A-4589-A5DD-638A5A0DFF4E}">
      <dgm:prSet/>
      <dgm:spPr/>
      <dgm:t>
        <a:bodyPr/>
        <a:lstStyle/>
        <a:p>
          <a:endParaRPr lang="en-US"/>
        </a:p>
      </dgm:t>
    </dgm:pt>
    <dgm:pt modelId="{FA79C3DB-4643-4716-BEDB-F30F86B2C169}" type="sibTrans" cxnId="{367E9847-431A-4589-A5DD-638A5A0DFF4E}">
      <dgm:prSet/>
      <dgm:spPr/>
      <dgm:t>
        <a:bodyPr/>
        <a:lstStyle/>
        <a:p>
          <a:endParaRPr lang="en-US"/>
        </a:p>
      </dgm:t>
    </dgm:pt>
    <dgm:pt modelId="{AA2AC977-F22A-4C8A-9CD2-60D4CE2A1EB0}">
      <dgm:prSet/>
      <dgm:spPr/>
      <dgm:t>
        <a:bodyPr/>
        <a:lstStyle/>
        <a:p>
          <a:r>
            <a:rPr lang="en-US"/>
            <a:t>Create local opportunities (capacity building) </a:t>
          </a:r>
        </a:p>
      </dgm:t>
    </dgm:pt>
    <dgm:pt modelId="{13707736-DEBC-4B32-904B-E59985CE027E}" type="parTrans" cxnId="{9B5DA973-7E83-4647-8072-781F910DB615}">
      <dgm:prSet/>
      <dgm:spPr/>
      <dgm:t>
        <a:bodyPr/>
        <a:lstStyle/>
        <a:p>
          <a:endParaRPr lang="en-US"/>
        </a:p>
      </dgm:t>
    </dgm:pt>
    <dgm:pt modelId="{C0C4C20F-8A49-4C2B-AD46-9E0163CF5F18}" type="sibTrans" cxnId="{9B5DA973-7E83-4647-8072-781F910DB615}">
      <dgm:prSet/>
      <dgm:spPr/>
      <dgm:t>
        <a:bodyPr/>
        <a:lstStyle/>
        <a:p>
          <a:endParaRPr lang="en-US"/>
        </a:p>
      </dgm:t>
    </dgm:pt>
    <dgm:pt modelId="{8235673E-DA28-45C8-9D9B-725B55705F7D}">
      <dgm:prSet/>
      <dgm:spPr/>
      <dgm:t>
        <a:bodyPr/>
        <a:lstStyle/>
        <a:p>
          <a:r>
            <a:rPr lang="en-US"/>
            <a:t>Protect</a:t>
          </a:r>
        </a:p>
      </dgm:t>
    </dgm:pt>
    <dgm:pt modelId="{5D2B02D3-E3A3-4CFC-8F64-072B3023AA86}" type="parTrans" cxnId="{F54BDFE3-8A48-430C-ACAD-D060E825F747}">
      <dgm:prSet/>
      <dgm:spPr/>
      <dgm:t>
        <a:bodyPr/>
        <a:lstStyle/>
        <a:p>
          <a:endParaRPr lang="en-US"/>
        </a:p>
      </dgm:t>
    </dgm:pt>
    <dgm:pt modelId="{2326B01A-81FB-4395-83D0-3D64FFF40063}" type="sibTrans" cxnId="{F54BDFE3-8A48-430C-ACAD-D060E825F747}">
      <dgm:prSet/>
      <dgm:spPr/>
      <dgm:t>
        <a:bodyPr/>
        <a:lstStyle/>
        <a:p>
          <a:endParaRPr lang="en-US"/>
        </a:p>
      </dgm:t>
    </dgm:pt>
    <dgm:pt modelId="{8FC5A286-D3D4-49F2-8FB2-B4D32824365F}">
      <dgm:prSet/>
      <dgm:spPr/>
      <dgm:t>
        <a:bodyPr/>
        <a:lstStyle/>
        <a:p>
          <a:r>
            <a:rPr lang="en-US"/>
            <a:t>Actively protect heritage </a:t>
          </a:r>
        </a:p>
      </dgm:t>
    </dgm:pt>
    <dgm:pt modelId="{76B713DE-167A-4E9C-A257-B469C56BD4F4}" type="parTrans" cxnId="{37A15B01-E1F0-4AA8-B784-9A7131DFD0D2}">
      <dgm:prSet/>
      <dgm:spPr/>
      <dgm:t>
        <a:bodyPr/>
        <a:lstStyle/>
        <a:p>
          <a:endParaRPr lang="en-US"/>
        </a:p>
      </dgm:t>
    </dgm:pt>
    <dgm:pt modelId="{96A32A5E-64D0-4694-B95F-EC0AA6CBDAB9}" type="sibTrans" cxnId="{37A15B01-E1F0-4AA8-B784-9A7131DFD0D2}">
      <dgm:prSet/>
      <dgm:spPr/>
      <dgm:t>
        <a:bodyPr/>
        <a:lstStyle/>
        <a:p>
          <a:endParaRPr lang="en-US"/>
        </a:p>
      </dgm:t>
    </dgm:pt>
    <dgm:pt modelId="{4D026F42-8C50-478F-9ECB-2B936F892C09}">
      <dgm:prSet/>
      <dgm:spPr/>
      <dgm:t>
        <a:bodyPr/>
        <a:lstStyle/>
        <a:p>
          <a:r>
            <a:rPr lang="en-US"/>
            <a:t>Foster</a:t>
          </a:r>
        </a:p>
      </dgm:t>
    </dgm:pt>
    <dgm:pt modelId="{D855B0E1-B2EE-43FF-B970-0B6DF38F82FB}" type="parTrans" cxnId="{D0BDA6B6-7A23-4516-9FDE-EC8E3D242D5E}">
      <dgm:prSet/>
      <dgm:spPr/>
      <dgm:t>
        <a:bodyPr/>
        <a:lstStyle/>
        <a:p>
          <a:endParaRPr lang="en-US"/>
        </a:p>
      </dgm:t>
    </dgm:pt>
    <dgm:pt modelId="{68FA54FE-D2D6-4C0B-991E-3EBEBC50E7B1}" type="sibTrans" cxnId="{D0BDA6B6-7A23-4516-9FDE-EC8E3D242D5E}">
      <dgm:prSet/>
      <dgm:spPr/>
      <dgm:t>
        <a:bodyPr/>
        <a:lstStyle/>
        <a:p>
          <a:endParaRPr lang="en-US"/>
        </a:p>
      </dgm:t>
    </dgm:pt>
    <dgm:pt modelId="{0407D58D-A653-4DD9-9928-4893ED08C9CF}">
      <dgm:prSet/>
      <dgm:spPr/>
      <dgm:t>
        <a:bodyPr/>
        <a:lstStyle/>
        <a:p>
          <a:r>
            <a:rPr lang="en-US"/>
            <a:t>Foster inter-cultural understanding</a:t>
          </a:r>
        </a:p>
      </dgm:t>
    </dgm:pt>
    <dgm:pt modelId="{2008B5DC-E097-4C73-9C80-BC5179F88FE2}" type="parTrans" cxnId="{3452393A-1699-46ED-976A-2821D4013508}">
      <dgm:prSet/>
      <dgm:spPr/>
      <dgm:t>
        <a:bodyPr/>
        <a:lstStyle/>
        <a:p>
          <a:endParaRPr lang="en-US"/>
        </a:p>
      </dgm:t>
    </dgm:pt>
    <dgm:pt modelId="{01AD4A2A-B583-44C5-91AA-07C7C1DFCCB5}" type="sibTrans" cxnId="{3452393A-1699-46ED-976A-2821D4013508}">
      <dgm:prSet/>
      <dgm:spPr/>
      <dgm:t>
        <a:bodyPr/>
        <a:lstStyle/>
        <a:p>
          <a:endParaRPr lang="en-US"/>
        </a:p>
      </dgm:t>
    </dgm:pt>
    <dgm:pt modelId="{D02EF9E1-AB44-4826-B8CA-44C0D484BB6D}" type="pres">
      <dgm:prSet presAssocID="{2B3A05A2-65D9-4101-9DC2-501A04A85B17}" presName="Name0" presStyleCnt="0">
        <dgm:presLayoutVars>
          <dgm:dir/>
          <dgm:resizeHandles val="exact"/>
        </dgm:presLayoutVars>
      </dgm:prSet>
      <dgm:spPr/>
    </dgm:pt>
    <dgm:pt modelId="{2CAA59E7-5DDE-4B3C-90FD-5425CB2F0364}" type="pres">
      <dgm:prSet presAssocID="{A521BFFF-3781-4C9D-A89A-246AA16F4784}" presName="node" presStyleLbl="node1" presStyleIdx="0" presStyleCnt="9">
        <dgm:presLayoutVars>
          <dgm:bulletEnabled val="1"/>
        </dgm:presLayoutVars>
      </dgm:prSet>
      <dgm:spPr/>
    </dgm:pt>
    <dgm:pt modelId="{2BEC9838-E6C9-4D0C-AEC8-F7A995D87E2C}" type="pres">
      <dgm:prSet presAssocID="{EFB32257-9DAF-43F2-8F17-40EB652A12C8}" presName="sibTrans" presStyleLbl="sibTrans1D1" presStyleIdx="0" presStyleCnt="8"/>
      <dgm:spPr/>
    </dgm:pt>
    <dgm:pt modelId="{E9DF044A-0704-4065-8058-2FE02179297F}" type="pres">
      <dgm:prSet presAssocID="{EFB32257-9DAF-43F2-8F17-40EB652A12C8}" presName="connectorText" presStyleLbl="sibTrans1D1" presStyleIdx="0" presStyleCnt="8"/>
      <dgm:spPr/>
    </dgm:pt>
    <dgm:pt modelId="{578B08B4-4044-47F8-8F8C-DAC1ACEE1790}" type="pres">
      <dgm:prSet presAssocID="{CD7682D9-5D02-41BC-8CCB-5FC2CC721CF5}" presName="node" presStyleLbl="node1" presStyleIdx="1" presStyleCnt="9">
        <dgm:presLayoutVars>
          <dgm:bulletEnabled val="1"/>
        </dgm:presLayoutVars>
      </dgm:prSet>
      <dgm:spPr/>
    </dgm:pt>
    <dgm:pt modelId="{31A3A366-A322-4E31-9592-AE20C112B519}" type="pres">
      <dgm:prSet presAssocID="{B869E6B4-E8DC-4123-B7BB-6419F525BD8B}" presName="sibTrans" presStyleLbl="sibTrans1D1" presStyleIdx="1" presStyleCnt="8"/>
      <dgm:spPr/>
    </dgm:pt>
    <dgm:pt modelId="{B779AF0E-CEDD-46F8-AAFE-371EA7675DE2}" type="pres">
      <dgm:prSet presAssocID="{B869E6B4-E8DC-4123-B7BB-6419F525BD8B}" presName="connectorText" presStyleLbl="sibTrans1D1" presStyleIdx="1" presStyleCnt="8"/>
      <dgm:spPr/>
    </dgm:pt>
    <dgm:pt modelId="{E02675FA-8B03-423E-B112-54D81EF13D78}" type="pres">
      <dgm:prSet presAssocID="{F6BB33B7-4C1E-4210-B984-8A10E57A5BA0}" presName="node" presStyleLbl="node1" presStyleIdx="2" presStyleCnt="9">
        <dgm:presLayoutVars>
          <dgm:bulletEnabled val="1"/>
        </dgm:presLayoutVars>
      </dgm:prSet>
      <dgm:spPr/>
    </dgm:pt>
    <dgm:pt modelId="{DFFB3F9C-D47D-44EF-A944-25D93C4635EE}" type="pres">
      <dgm:prSet presAssocID="{3944077F-F529-40D3-8698-D7A49F2EE94C}" presName="sibTrans" presStyleLbl="sibTrans1D1" presStyleIdx="2" presStyleCnt="8"/>
      <dgm:spPr/>
    </dgm:pt>
    <dgm:pt modelId="{C1FAAC5E-2EFF-4C6A-947D-348E4680DAD4}" type="pres">
      <dgm:prSet presAssocID="{3944077F-F529-40D3-8698-D7A49F2EE94C}" presName="connectorText" presStyleLbl="sibTrans1D1" presStyleIdx="2" presStyleCnt="8"/>
      <dgm:spPr/>
    </dgm:pt>
    <dgm:pt modelId="{6CF19592-9235-4ADE-AA40-190C88605337}" type="pres">
      <dgm:prSet presAssocID="{99469AEE-9BED-49C0-A471-4EABA69A389E}" presName="node" presStyleLbl="node1" presStyleIdx="3" presStyleCnt="9">
        <dgm:presLayoutVars>
          <dgm:bulletEnabled val="1"/>
        </dgm:presLayoutVars>
      </dgm:prSet>
      <dgm:spPr/>
    </dgm:pt>
    <dgm:pt modelId="{9CC8ECFF-BCE5-4D78-B6D8-F2D6D2EED8F7}" type="pres">
      <dgm:prSet presAssocID="{743A2910-81AE-4DA5-B1EF-A5C0102F2B13}" presName="sibTrans" presStyleLbl="sibTrans1D1" presStyleIdx="3" presStyleCnt="8"/>
      <dgm:spPr/>
    </dgm:pt>
    <dgm:pt modelId="{2D64849E-587B-4450-B060-54824F4991F1}" type="pres">
      <dgm:prSet presAssocID="{743A2910-81AE-4DA5-B1EF-A5C0102F2B13}" presName="connectorText" presStyleLbl="sibTrans1D1" presStyleIdx="3" presStyleCnt="8"/>
      <dgm:spPr/>
    </dgm:pt>
    <dgm:pt modelId="{F3AAA14B-DB73-45EE-A82C-63E73B8E873B}" type="pres">
      <dgm:prSet presAssocID="{CAE5BD04-E3C0-49E1-B758-9FB09CD6630B}" presName="node" presStyleLbl="node1" presStyleIdx="4" presStyleCnt="9">
        <dgm:presLayoutVars>
          <dgm:bulletEnabled val="1"/>
        </dgm:presLayoutVars>
      </dgm:prSet>
      <dgm:spPr/>
    </dgm:pt>
    <dgm:pt modelId="{CAE0AFAB-262D-4779-AD5E-844B54F7561B}" type="pres">
      <dgm:prSet presAssocID="{A78B4846-B4B3-456E-8DA4-8784CB3CB525}" presName="sibTrans" presStyleLbl="sibTrans1D1" presStyleIdx="4" presStyleCnt="8"/>
      <dgm:spPr/>
    </dgm:pt>
    <dgm:pt modelId="{1F7647C2-0A39-473E-9177-3990F30A1508}" type="pres">
      <dgm:prSet presAssocID="{A78B4846-B4B3-456E-8DA4-8784CB3CB525}" presName="connectorText" presStyleLbl="sibTrans1D1" presStyleIdx="4" presStyleCnt="8"/>
      <dgm:spPr/>
    </dgm:pt>
    <dgm:pt modelId="{A6A8CDE9-D9B1-4544-BAC0-B0E599F9B688}" type="pres">
      <dgm:prSet presAssocID="{AD031A8E-DAF7-46A3-8E25-25F86A1E0F56}" presName="node" presStyleLbl="node1" presStyleIdx="5" presStyleCnt="9">
        <dgm:presLayoutVars>
          <dgm:bulletEnabled val="1"/>
        </dgm:presLayoutVars>
      </dgm:prSet>
      <dgm:spPr/>
    </dgm:pt>
    <dgm:pt modelId="{45602545-2734-46B9-815F-BF9ED42DB776}" type="pres">
      <dgm:prSet presAssocID="{E87E108F-F9F5-4505-89A8-969407405D0E}" presName="sibTrans" presStyleLbl="sibTrans1D1" presStyleIdx="5" presStyleCnt="8"/>
      <dgm:spPr/>
    </dgm:pt>
    <dgm:pt modelId="{CCFC6DEE-7403-4CE1-A7DC-72FDAFB09751}" type="pres">
      <dgm:prSet presAssocID="{E87E108F-F9F5-4505-89A8-969407405D0E}" presName="connectorText" presStyleLbl="sibTrans1D1" presStyleIdx="5" presStyleCnt="8"/>
      <dgm:spPr/>
    </dgm:pt>
    <dgm:pt modelId="{588FB8DA-7557-457B-AB4C-125CA3ABCEE6}" type="pres">
      <dgm:prSet presAssocID="{DC483B3E-CAB0-424A-A805-C99C2AEA4ECD}" presName="node" presStyleLbl="node1" presStyleIdx="6" presStyleCnt="9">
        <dgm:presLayoutVars>
          <dgm:bulletEnabled val="1"/>
        </dgm:presLayoutVars>
      </dgm:prSet>
      <dgm:spPr/>
    </dgm:pt>
    <dgm:pt modelId="{71519636-820E-4FEA-98D2-112EA217B2AC}" type="pres">
      <dgm:prSet presAssocID="{FA79C3DB-4643-4716-BEDB-F30F86B2C169}" presName="sibTrans" presStyleLbl="sibTrans1D1" presStyleIdx="6" presStyleCnt="8"/>
      <dgm:spPr/>
    </dgm:pt>
    <dgm:pt modelId="{A149DD20-8D9A-4992-A01D-37B5C928FE93}" type="pres">
      <dgm:prSet presAssocID="{FA79C3DB-4643-4716-BEDB-F30F86B2C169}" presName="connectorText" presStyleLbl="sibTrans1D1" presStyleIdx="6" presStyleCnt="8"/>
      <dgm:spPr/>
    </dgm:pt>
    <dgm:pt modelId="{6CEA5C2E-497D-4187-AB42-DE6195E09172}" type="pres">
      <dgm:prSet presAssocID="{8235673E-DA28-45C8-9D9B-725B55705F7D}" presName="node" presStyleLbl="node1" presStyleIdx="7" presStyleCnt="9">
        <dgm:presLayoutVars>
          <dgm:bulletEnabled val="1"/>
        </dgm:presLayoutVars>
      </dgm:prSet>
      <dgm:spPr/>
    </dgm:pt>
    <dgm:pt modelId="{51D61A2F-5ABD-4598-8B1D-84C36F71B18F}" type="pres">
      <dgm:prSet presAssocID="{2326B01A-81FB-4395-83D0-3D64FFF40063}" presName="sibTrans" presStyleLbl="sibTrans1D1" presStyleIdx="7" presStyleCnt="8"/>
      <dgm:spPr/>
    </dgm:pt>
    <dgm:pt modelId="{9B0139FF-4041-41D3-AD15-987D35918C3E}" type="pres">
      <dgm:prSet presAssocID="{2326B01A-81FB-4395-83D0-3D64FFF40063}" presName="connectorText" presStyleLbl="sibTrans1D1" presStyleIdx="7" presStyleCnt="8"/>
      <dgm:spPr/>
    </dgm:pt>
    <dgm:pt modelId="{263575AB-BF45-48D4-8F33-53B690B94A6B}" type="pres">
      <dgm:prSet presAssocID="{4D026F42-8C50-478F-9ECB-2B936F892C09}" presName="node" presStyleLbl="node1" presStyleIdx="8" presStyleCnt="9">
        <dgm:presLayoutVars>
          <dgm:bulletEnabled val="1"/>
        </dgm:presLayoutVars>
      </dgm:prSet>
      <dgm:spPr/>
    </dgm:pt>
  </dgm:ptLst>
  <dgm:cxnLst>
    <dgm:cxn modelId="{37A15B01-E1F0-4AA8-B784-9A7131DFD0D2}" srcId="{8235673E-DA28-45C8-9D9B-725B55705F7D}" destId="{8FC5A286-D3D4-49F2-8FB2-B4D32824365F}" srcOrd="0" destOrd="0" parTransId="{76B713DE-167A-4E9C-A257-B469C56BD4F4}" sibTransId="{96A32A5E-64D0-4694-B95F-EC0AA6CBDAB9}"/>
    <dgm:cxn modelId="{37244101-F941-4E19-AF9A-54D2B9A88006}" type="presOf" srcId="{3944077F-F529-40D3-8698-D7A49F2EE94C}" destId="{C1FAAC5E-2EFF-4C6A-947D-348E4680DAD4}" srcOrd="1" destOrd="0" presId="urn:microsoft.com/office/officeart/2016/7/layout/RepeatingBendingProcessNew"/>
    <dgm:cxn modelId="{E109F902-B363-496B-90C0-9FA053394D74}" type="presOf" srcId="{AA2AC977-F22A-4C8A-9CD2-60D4CE2A1EB0}" destId="{588FB8DA-7557-457B-AB4C-125CA3ABCEE6}" srcOrd="0" destOrd="1" presId="urn:microsoft.com/office/officeart/2016/7/layout/RepeatingBendingProcessNew"/>
    <dgm:cxn modelId="{FF050304-6A74-40A0-B050-981C9D7921A1}" type="presOf" srcId="{CD7682D9-5D02-41BC-8CCB-5FC2CC721CF5}" destId="{578B08B4-4044-47F8-8F8C-DAC1ACEE1790}" srcOrd="0" destOrd="0" presId="urn:microsoft.com/office/officeart/2016/7/layout/RepeatingBendingProcessNew"/>
    <dgm:cxn modelId="{773FD709-ACC1-4E29-98F7-B36A5A1E701B}" srcId="{2B3A05A2-65D9-4101-9DC2-501A04A85B17}" destId="{CD7682D9-5D02-41BC-8CCB-5FC2CC721CF5}" srcOrd="1" destOrd="0" parTransId="{A1C0EB81-C96A-4820-8660-5385583C10F7}" sibTransId="{B869E6B4-E8DC-4123-B7BB-6419F525BD8B}"/>
    <dgm:cxn modelId="{7FDF2F11-ACF9-47C4-BA2B-D4D078E1612B}" type="presOf" srcId="{3944077F-F529-40D3-8698-D7A49F2EE94C}" destId="{DFFB3F9C-D47D-44EF-A944-25D93C4635EE}" srcOrd="0" destOrd="0" presId="urn:microsoft.com/office/officeart/2016/7/layout/RepeatingBendingProcessNew"/>
    <dgm:cxn modelId="{357F2218-DE66-45B3-AEC6-7B16A1B98229}" type="presOf" srcId="{D8BADA06-C092-4D19-B0EE-71699C426FEE}" destId="{578B08B4-4044-47F8-8F8C-DAC1ACEE1790}" srcOrd="0" destOrd="1" presId="urn:microsoft.com/office/officeart/2016/7/layout/RepeatingBendingProcessNew"/>
    <dgm:cxn modelId="{AA8BF221-D511-41AE-A7D5-695907C73B7B}" srcId="{2B3A05A2-65D9-4101-9DC2-501A04A85B17}" destId="{A521BFFF-3781-4C9D-A89A-246AA16F4784}" srcOrd="0" destOrd="0" parTransId="{1B178C7A-0924-455F-A21F-E4D12B3922EA}" sibTransId="{EFB32257-9DAF-43F2-8F17-40EB652A12C8}"/>
    <dgm:cxn modelId="{7D0D812B-14EC-4C84-9ED4-7F36DEB32FFB}" type="presOf" srcId="{2326B01A-81FB-4395-83D0-3D64FFF40063}" destId="{9B0139FF-4041-41D3-AD15-987D35918C3E}" srcOrd="1" destOrd="0" presId="urn:microsoft.com/office/officeart/2016/7/layout/RepeatingBendingProcessNew"/>
    <dgm:cxn modelId="{816ED830-18F0-48C1-BE8C-0A0F4C09A5F3}" type="presOf" srcId="{CAE5BD04-E3C0-49E1-B758-9FB09CD6630B}" destId="{F3AAA14B-DB73-45EE-A82C-63E73B8E873B}" srcOrd="0" destOrd="0" presId="urn:microsoft.com/office/officeart/2016/7/layout/RepeatingBendingProcessNew"/>
    <dgm:cxn modelId="{E5A6F430-9800-47A2-910A-8BFBB1BF079F}" srcId="{99469AEE-9BED-49C0-A471-4EABA69A389E}" destId="{E423198E-2B97-4E8A-8263-61AC2F4338E7}" srcOrd="0" destOrd="0" parTransId="{73630A81-2232-49A4-B4FA-44DA20B1883E}" sibTransId="{10A1CC2F-1780-457E-B281-DD193A6F8792}"/>
    <dgm:cxn modelId="{39E7C631-37CC-4175-B5D4-7CE678FF6327}" srcId="{AD031A8E-DAF7-46A3-8E25-25F86A1E0F56}" destId="{E2DFDF20-66C0-42F0-A2CF-18A615283C65}" srcOrd="0" destOrd="0" parTransId="{74D1C4FA-196C-49E6-B7F6-94167D18218F}" sibTransId="{6AEE52FB-E6C7-4DB5-B90D-6EEFF6CB740D}"/>
    <dgm:cxn modelId="{3452393A-1699-46ED-976A-2821D4013508}" srcId="{4D026F42-8C50-478F-9ECB-2B936F892C09}" destId="{0407D58D-A653-4DD9-9928-4893ED08C9CF}" srcOrd="0" destOrd="0" parTransId="{2008B5DC-E097-4C73-9C80-BC5179F88FE2}" sibTransId="{01AD4A2A-B583-44C5-91AA-07C7C1DFCCB5}"/>
    <dgm:cxn modelId="{4884B53A-B190-4128-BD72-BBEB25B32B76}" type="presOf" srcId="{FA79C3DB-4643-4716-BEDB-F30F86B2C169}" destId="{A149DD20-8D9A-4992-A01D-37B5C928FE93}" srcOrd="1" destOrd="0" presId="urn:microsoft.com/office/officeart/2016/7/layout/RepeatingBendingProcessNew"/>
    <dgm:cxn modelId="{BA051D3F-53F9-449C-98A7-8741B104F6C8}" srcId="{A521BFFF-3781-4C9D-A89A-246AA16F4784}" destId="{F2F9C22A-6991-4218-B10C-65AB1C4A5C9E}" srcOrd="0" destOrd="0" parTransId="{1FC3C586-8EE3-48B7-8269-2ED9E72F0E8F}" sibTransId="{B06FFBF4-2F16-4DCD-A3AD-21BF1C2D8710}"/>
    <dgm:cxn modelId="{C7FBC55F-0AB0-463C-A991-AB321BECFDF5}" type="presOf" srcId="{F2F9C22A-6991-4218-B10C-65AB1C4A5C9E}" destId="{2CAA59E7-5DDE-4B3C-90FD-5425CB2F0364}" srcOrd="0" destOrd="1" presId="urn:microsoft.com/office/officeart/2016/7/layout/RepeatingBendingProcessNew"/>
    <dgm:cxn modelId="{B7447766-DC64-4C88-A9C5-B56649ED9E0D}" type="presOf" srcId="{E423198E-2B97-4E8A-8263-61AC2F4338E7}" destId="{6CF19592-9235-4ADE-AA40-190C88605337}" srcOrd="0" destOrd="1" presId="urn:microsoft.com/office/officeart/2016/7/layout/RepeatingBendingProcessNew"/>
    <dgm:cxn modelId="{367E9847-431A-4589-A5DD-638A5A0DFF4E}" srcId="{2B3A05A2-65D9-4101-9DC2-501A04A85B17}" destId="{DC483B3E-CAB0-424A-A805-C99C2AEA4ECD}" srcOrd="6" destOrd="0" parTransId="{B0F91ADB-F083-483D-821C-39FD612A7FD3}" sibTransId="{FA79C3DB-4643-4716-BEDB-F30F86B2C169}"/>
    <dgm:cxn modelId="{9F330548-42C6-49E2-9E24-6AF0DFD9413A}" type="presOf" srcId="{8235673E-DA28-45C8-9D9B-725B55705F7D}" destId="{6CEA5C2E-497D-4187-AB42-DE6195E09172}" srcOrd="0" destOrd="0" presId="urn:microsoft.com/office/officeart/2016/7/layout/RepeatingBendingProcessNew"/>
    <dgm:cxn modelId="{8A617068-990D-41E2-8EFD-B558D93CA473}" type="presOf" srcId="{F6BB33B7-4C1E-4210-B984-8A10E57A5BA0}" destId="{E02675FA-8B03-423E-B112-54D81EF13D78}" srcOrd="0" destOrd="0" presId="urn:microsoft.com/office/officeart/2016/7/layout/RepeatingBendingProcessNew"/>
    <dgm:cxn modelId="{8145A469-2B40-4BD9-99E3-6008D24C74E7}" type="presOf" srcId="{743A2910-81AE-4DA5-B1EF-A5C0102F2B13}" destId="{2D64849E-587B-4450-B060-54824F4991F1}" srcOrd="1" destOrd="0" presId="urn:microsoft.com/office/officeart/2016/7/layout/RepeatingBendingProcessNew"/>
    <dgm:cxn modelId="{279BBE6A-2EAD-49EF-9BD8-C4899DE82E66}" srcId="{2B3A05A2-65D9-4101-9DC2-501A04A85B17}" destId="{99469AEE-9BED-49C0-A471-4EABA69A389E}" srcOrd="3" destOrd="0" parTransId="{40BD1F54-CC68-4CC4-A9F2-9BEF6056E8EC}" sibTransId="{743A2910-81AE-4DA5-B1EF-A5C0102F2B13}"/>
    <dgm:cxn modelId="{8979CF4C-90F3-4F4E-8161-5FA994E995FA}" srcId="{2B3A05A2-65D9-4101-9DC2-501A04A85B17}" destId="{F6BB33B7-4C1E-4210-B984-8A10E57A5BA0}" srcOrd="2" destOrd="0" parTransId="{383BF59F-BA0E-4F29-977B-C9CC649FA335}" sibTransId="{3944077F-F529-40D3-8698-D7A49F2EE94C}"/>
    <dgm:cxn modelId="{3C058E6F-964F-4C84-98B8-EBB67CAB6531}" type="presOf" srcId="{E2DFDF20-66C0-42F0-A2CF-18A615283C65}" destId="{A6A8CDE9-D9B1-4544-BAC0-B0E599F9B688}" srcOrd="0" destOrd="1" presId="urn:microsoft.com/office/officeart/2016/7/layout/RepeatingBendingProcessNew"/>
    <dgm:cxn modelId="{918F9750-8FA5-47F3-9F95-9F2231FD4EC8}" type="presOf" srcId="{B869E6B4-E8DC-4123-B7BB-6419F525BD8B}" destId="{31A3A366-A322-4E31-9592-AE20C112B519}" srcOrd="0" destOrd="0" presId="urn:microsoft.com/office/officeart/2016/7/layout/RepeatingBendingProcessNew"/>
    <dgm:cxn modelId="{56BDBF70-C795-434B-8CBF-28FFC6429DD5}" type="presOf" srcId="{03CF8F1B-D921-4D0E-91F1-9C0150834315}" destId="{F3AAA14B-DB73-45EE-A82C-63E73B8E873B}" srcOrd="0" destOrd="1" presId="urn:microsoft.com/office/officeart/2016/7/layout/RepeatingBendingProcessNew"/>
    <dgm:cxn modelId="{3D584A51-2553-418A-BE92-EAABA8CD6C96}" type="presOf" srcId="{A521BFFF-3781-4C9D-A89A-246AA16F4784}" destId="{2CAA59E7-5DDE-4B3C-90FD-5425CB2F0364}" srcOrd="0" destOrd="0" presId="urn:microsoft.com/office/officeart/2016/7/layout/RepeatingBendingProcessNew"/>
    <dgm:cxn modelId="{67135373-4BAD-4C18-BCFF-5378FA595F00}" type="presOf" srcId="{E87E108F-F9F5-4505-89A8-969407405D0E}" destId="{45602545-2734-46B9-815F-BF9ED42DB776}" srcOrd="0" destOrd="0" presId="urn:microsoft.com/office/officeart/2016/7/layout/RepeatingBendingProcessNew"/>
    <dgm:cxn modelId="{9B5DA973-7E83-4647-8072-781F910DB615}" srcId="{DC483B3E-CAB0-424A-A805-C99C2AEA4ECD}" destId="{AA2AC977-F22A-4C8A-9CD2-60D4CE2A1EB0}" srcOrd="0" destOrd="0" parTransId="{13707736-DEBC-4B32-904B-E59985CE027E}" sibTransId="{C0C4C20F-8A49-4C2B-AD46-9E0163CF5F18}"/>
    <dgm:cxn modelId="{30BC6E74-AC76-4A51-877E-E65250206D54}" srcId="{CD7682D9-5D02-41BC-8CCB-5FC2CC721CF5}" destId="{D8BADA06-C092-4D19-B0EE-71699C426FEE}" srcOrd="0" destOrd="0" parTransId="{7CA900E4-C6F4-4865-9246-1CCA1C188E44}" sibTransId="{6768D217-CB16-424C-9F76-BBF28EDCA31E}"/>
    <dgm:cxn modelId="{8268777E-F6EA-4E94-B213-8E88F245CAC4}" type="presOf" srcId="{DC483B3E-CAB0-424A-A805-C99C2AEA4ECD}" destId="{588FB8DA-7557-457B-AB4C-125CA3ABCEE6}" srcOrd="0" destOrd="0" presId="urn:microsoft.com/office/officeart/2016/7/layout/RepeatingBendingProcessNew"/>
    <dgm:cxn modelId="{68D44A7F-6F3B-4AFE-9CBA-5E9D3F17538D}" type="presOf" srcId="{0407D58D-A653-4DD9-9928-4893ED08C9CF}" destId="{263575AB-BF45-48D4-8F33-53B690B94A6B}" srcOrd="0" destOrd="1" presId="urn:microsoft.com/office/officeart/2016/7/layout/RepeatingBendingProcessNew"/>
    <dgm:cxn modelId="{5101C482-8233-492F-87D4-62431BAA965F}" type="presOf" srcId="{AD031A8E-DAF7-46A3-8E25-25F86A1E0F56}" destId="{A6A8CDE9-D9B1-4544-BAC0-B0E599F9B688}" srcOrd="0" destOrd="0" presId="urn:microsoft.com/office/officeart/2016/7/layout/RepeatingBendingProcessNew"/>
    <dgm:cxn modelId="{4B616385-DA25-4D37-A51A-1DE88B7ABCAD}" type="presOf" srcId="{4D026F42-8C50-478F-9ECB-2B936F892C09}" destId="{263575AB-BF45-48D4-8F33-53B690B94A6B}" srcOrd="0" destOrd="0" presId="urn:microsoft.com/office/officeart/2016/7/layout/RepeatingBendingProcessNew"/>
    <dgm:cxn modelId="{CF188D8C-F4FE-40F5-A65A-B11BD6092919}" type="presOf" srcId="{A78B4846-B4B3-456E-8DA4-8784CB3CB525}" destId="{1F7647C2-0A39-473E-9177-3990F30A1508}" srcOrd="1" destOrd="0" presId="urn:microsoft.com/office/officeart/2016/7/layout/RepeatingBendingProcessNew"/>
    <dgm:cxn modelId="{32B6849B-88AE-4FEF-A33A-1B3D9CB8E533}" srcId="{CAE5BD04-E3C0-49E1-B758-9FB09CD6630B}" destId="{03CF8F1B-D921-4D0E-91F1-9C0150834315}" srcOrd="0" destOrd="0" parTransId="{D0AE2766-49F7-4C64-9208-C9FCB51CCA4B}" sibTransId="{D8F313BC-E9F6-4874-B721-8FAA9391081E}"/>
    <dgm:cxn modelId="{2540FB9C-F5C8-466A-9014-A53648E553EF}" type="presOf" srcId="{E87E108F-F9F5-4505-89A8-969407405D0E}" destId="{CCFC6DEE-7403-4CE1-A7DC-72FDAFB09751}" srcOrd="1" destOrd="0" presId="urn:microsoft.com/office/officeart/2016/7/layout/RepeatingBendingProcessNew"/>
    <dgm:cxn modelId="{4F692F9D-4CE4-41BD-A48C-77FBB34C3AEB}" type="presOf" srcId="{2B3A05A2-65D9-4101-9DC2-501A04A85B17}" destId="{D02EF9E1-AB44-4826-B8CA-44C0D484BB6D}" srcOrd="0" destOrd="0" presId="urn:microsoft.com/office/officeart/2016/7/layout/RepeatingBendingProcessNew"/>
    <dgm:cxn modelId="{C183CDA0-4E2C-4E94-BE7F-97D90CAD8A62}" type="presOf" srcId="{FA79C3DB-4643-4716-BEDB-F30F86B2C169}" destId="{71519636-820E-4FEA-98D2-112EA217B2AC}" srcOrd="0" destOrd="0" presId="urn:microsoft.com/office/officeart/2016/7/layout/RepeatingBendingProcessNew"/>
    <dgm:cxn modelId="{C80C97AD-67CC-4A4E-8283-6C8122519477}" type="presOf" srcId="{8FC5A286-D3D4-49F2-8FB2-B4D32824365F}" destId="{6CEA5C2E-497D-4187-AB42-DE6195E09172}" srcOrd="0" destOrd="1" presId="urn:microsoft.com/office/officeart/2016/7/layout/RepeatingBendingProcessNew"/>
    <dgm:cxn modelId="{A80795B6-8A36-4016-A144-63C3CC996EDB}" type="presOf" srcId="{EFB32257-9DAF-43F2-8F17-40EB652A12C8}" destId="{E9DF044A-0704-4065-8058-2FE02179297F}" srcOrd="1" destOrd="0" presId="urn:microsoft.com/office/officeart/2016/7/layout/RepeatingBendingProcessNew"/>
    <dgm:cxn modelId="{D0BDA6B6-7A23-4516-9FDE-EC8E3D242D5E}" srcId="{2B3A05A2-65D9-4101-9DC2-501A04A85B17}" destId="{4D026F42-8C50-478F-9ECB-2B936F892C09}" srcOrd="8" destOrd="0" parTransId="{D855B0E1-B2EE-43FF-B970-0B6DF38F82FB}" sibTransId="{68FA54FE-D2D6-4C0B-991E-3EBEBC50E7B1}"/>
    <dgm:cxn modelId="{457847B7-A6BE-4961-B4A9-03CB6E048437}" type="presOf" srcId="{A78B4846-B4B3-456E-8DA4-8784CB3CB525}" destId="{CAE0AFAB-262D-4779-AD5E-844B54F7561B}" srcOrd="0" destOrd="0" presId="urn:microsoft.com/office/officeart/2016/7/layout/RepeatingBendingProcessNew"/>
    <dgm:cxn modelId="{4ED980BD-FA3C-4123-9323-0621DBD49508}" type="presOf" srcId="{B869E6B4-E8DC-4123-B7BB-6419F525BD8B}" destId="{B779AF0E-CEDD-46F8-AAFE-371EA7675DE2}" srcOrd="1" destOrd="0" presId="urn:microsoft.com/office/officeart/2016/7/layout/RepeatingBendingProcessNew"/>
    <dgm:cxn modelId="{18546CCE-5269-46DB-8E5A-C5DAA171396C}" type="presOf" srcId="{2326B01A-81FB-4395-83D0-3D64FFF40063}" destId="{51D61A2F-5ABD-4598-8B1D-84C36F71B18F}" srcOrd="0" destOrd="0" presId="urn:microsoft.com/office/officeart/2016/7/layout/RepeatingBendingProcessNew"/>
    <dgm:cxn modelId="{CADB0DD4-44CC-493D-9654-5A1F97AD7D6C}" type="presOf" srcId="{743A2910-81AE-4DA5-B1EF-A5C0102F2B13}" destId="{9CC8ECFF-BCE5-4D78-B6D8-F2D6D2EED8F7}" srcOrd="0" destOrd="0" presId="urn:microsoft.com/office/officeart/2016/7/layout/RepeatingBendingProcessNew"/>
    <dgm:cxn modelId="{E0F352DD-3AB1-4A3C-800F-87E6EFE4F033}" type="presOf" srcId="{912F90E6-228A-4B83-8046-A43B6C0E5992}" destId="{E02675FA-8B03-423E-B112-54D81EF13D78}" srcOrd="0" destOrd="1" presId="urn:microsoft.com/office/officeart/2016/7/layout/RepeatingBendingProcessNew"/>
    <dgm:cxn modelId="{F54BDFE3-8A48-430C-ACAD-D060E825F747}" srcId="{2B3A05A2-65D9-4101-9DC2-501A04A85B17}" destId="{8235673E-DA28-45C8-9D9B-725B55705F7D}" srcOrd="7" destOrd="0" parTransId="{5D2B02D3-E3A3-4CFC-8F64-072B3023AA86}" sibTransId="{2326B01A-81FB-4395-83D0-3D64FFF40063}"/>
    <dgm:cxn modelId="{DCC848E4-4975-4A06-8B2E-879666167AE9}" srcId="{2B3A05A2-65D9-4101-9DC2-501A04A85B17}" destId="{CAE5BD04-E3C0-49E1-B758-9FB09CD6630B}" srcOrd="4" destOrd="0" parTransId="{74AE605F-3D0C-4607-B825-BF6963EC57A6}" sibTransId="{A78B4846-B4B3-456E-8DA4-8784CB3CB525}"/>
    <dgm:cxn modelId="{82D1C6F1-D0D4-472C-BB98-3B70FA0E6705}" type="presOf" srcId="{EFB32257-9DAF-43F2-8F17-40EB652A12C8}" destId="{2BEC9838-E6C9-4D0C-AEC8-F7A995D87E2C}" srcOrd="0" destOrd="0" presId="urn:microsoft.com/office/officeart/2016/7/layout/RepeatingBendingProcessNew"/>
    <dgm:cxn modelId="{7FC674F3-6CAC-4AFF-A3DE-B715CBE4D6EA}" srcId="{F6BB33B7-4C1E-4210-B984-8A10E57A5BA0}" destId="{912F90E6-228A-4B83-8046-A43B6C0E5992}" srcOrd="0" destOrd="0" parTransId="{8935EE4C-FC3A-4F2C-841D-D1308EE86AEE}" sibTransId="{4B2ECCCA-A261-46E6-AE87-FECF075D5A04}"/>
    <dgm:cxn modelId="{3BF64AF6-A5B8-4BFB-8998-87D64DE063CA}" type="presOf" srcId="{99469AEE-9BED-49C0-A471-4EABA69A389E}" destId="{6CF19592-9235-4ADE-AA40-190C88605337}" srcOrd="0" destOrd="0" presId="urn:microsoft.com/office/officeart/2016/7/layout/RepeatingBendingProcessNew"/>
    <dgm:cxn modelId="{8CE108F7-E9DA-4762-B9C3-D9C88913903C}" srcId="{2B3A05A2-65D9-4101-9DC2-501A04A85B17}" destId="{AD031A8E-DAF7-46A3-8E25-25F86A1E0F56}" srcOrd="5" destOrd="0" parTransId="{76535518-691B-4813-8A2B-AAFF3890FB69}" sibTransId="{E87E108F-F9F5-4505-89A8-969407405D0E}"/>
    <dgm:cxn modelId="{A43F02D3-D3D4-4472-963A-C032252F9B62}" type="presParOf" srcId="{D02EF9E1-AB44-4826-B8CA-44C0D484BB6D}" destId="{2CAA59E7-5DDE-4B3C-90FD-5425CB2F0364}" srcOrd="0" destOrd="0" presId="urn:microsoft.com/office/officeart/2016/7/layout/RepeatingBendingProcessNew"/>
    <dgm:cxn modelId="{09C251C4-4516-462C-B4BE-47B77693E168}" type="presParOf" srcId="{D02EF9E1-AB44-4826-B8CA-44C0D484BB6D}" destId="{2BEC9838-E6C9-4D0C-AEC8-F7A995D87E2C}" srcOrd="1" destOrd="0" presId="urn:microsoft.com/office/officeart/2016/7/layout/RepeatingBendingProcessNew"/>
    <dgm:cxn modelId="{76988C5C-D442-4DB1-93B8-A2030B11A0B7}" type="presParOf" srcId="{2BEC9838-E6C9-4D0C-AEC8-F7A995D87E2C}" destId="{E9DF044A-0704-4065-8058-2FE02179297F}" srcOrd="0" destOrd="0" presId="urn:microsoft.com/office/officeart/2016/7/layout/RepeatingBendingProcessNew"/>
    <dgm:cxn modelId="{1D3248B7-F5F7-4D36-A6DA-56815ABFE9E1}" type="presParOf" srcId="{D02EF9E1-AB44-4826-B8CA-44C0D484BB6D}" destId="{578B08B4-4044-47F8-8F8C-DAC1ACEE1790}" srcOrd="2" destOrd="0" presId="urn:microsoft.com/office/officeart/2016/7/layout/RepeatingBendingProcessNew"/>
    <dgm:cxn modelId="{314B2EFA-8D6B-40BB-9D2C-98B20FB09122}" type="presParOf" srcId="{D02EF9E1-AB44-4826-B8CA-44C0D484BB6D}" destId="{31A3A366-A322-4E31-9592-AE20C112B519}" srcOrd="3" destOrd="0" presId="urn:microsoft.com/office/officeart/2016/7/layout/RepeatingBendingProcessNew"/>
    <dgm:cxn modelId="{0BDFF4AC-9359-4B3A-9526-3D47DEDE88D3}" type="presParOf" srcId="{31A3A366-A322-4E31-9592-AE20C112B519}" destId="{B779AF0E-CEDD-46F8-AAFE-371EA7675DE2}" srcOrd="0" destOrd="0" presId="urn:microsoft.com/office/officeart/2016/7/layout/RepeatingBendingProcessNew"/>
    <dgm:cxn modelId="{3643B8AA-4199-4A51-BCE2-4CDE71DA93FF}" type="presParOf" srcId="{D02EF9E1-AB44-4826-B8CA-44C0D484BB6D}" destId="{E02675FA-8B03-423E-B112-54D81EF13D78}" srcOrd="4" destOrd="0" presId="urn:microsoft.com/office/officeart/2016/7/layout/RepeatingBendingProcessNew"/>
    <dgm:cxn modelId="{A4B43574-CB2E-45B6-810D-927B833856DD}" type="presParOf" srcId="{D02EF9E1-AB44-4826-B8CA-44C0D484BB6D}" destId="{DFFB3F9C-D47D-44EF-A944-25D93C4635EE}" srcOrd="5" destOrd="0" presId="urn:microsoft.com/office/officeart/2016/7/layout/RepeatingBendingProcessNew"/>
    <dgm:cxn modelId="{FB0990ED-DC84-42C5-BF4C-F649EBF296A0}" type="presParOf" srcId="{DFFB3F9C-D47D-44EF-A944-25D93C4635EE}" destId="{C1FAAC5E-2EFF-4C6A-947D-348E4680DAD4}" srcOrd="0" destOrd="0" presId="urn:microsoft.com/office/officeart/2016/7/layout/RepeatingBendingProcessNew"/>
    <dgm:cxn modelId="{5BEAC3C2-1E21-4B16-875F-8153D29DA20F}" type="presParOf" srcId="{D02EF9E1-AB44-4826-B8CA-44C0D484BB6D}" destId="{6CF19592-9235-4ADE-AA40-190C88605337}" srcOrd="6" destOrd="0" presId="urn:microsoft.com/office/officeart/2016/7/layout/RepeatingBendingProcessNew"/>
    <dgm:cxn modelId="{364A31F1-8359-4448-BDA6-2D32E328FA05}" type="presParOf" srcId="{D02EF9E1-AB44-4826-B8CA-44C0D484BB6D}" destId="{9CC8ECFF-BCE5-4D78-B6D8-F2D6D2EED8F7}" srcOrd="7" destOrd="0" presId="urn:microsoft.com/office/officeart/2016/7/layout/RepeatingBendingProcessNew"/>
    <dgm:cxn modelId="{32846926-D982-45B3-9E7F-11867FCBF062}" type="presParOf" srcId="{9CC8ECFF-BCE5-4D78-B6D8-F2D6D2EED8F7}" destId="{2D64849E-587B-4450-B060-54824F4991F1}" srcOrd="0" destOrd="0" presId="urn:microsoft.com/office/officeart/2016/7/layout/RepeatingBendingProcessNew"/>
    <dgm:cxn modelId="{78BCAA5E-B299-4E7D-92A1-26AAF68F88F1}" type="presParOf" srcId="{D02EF9E1-AB44-4826-B8CA-44C0D484BB6D}" destId="{F3AAA14B-DB73-45EE-A82C-63E73B8E873B}" srcOrd="8" destOrd="0" presId="urn:microsoft.com/office/officeart/2016/7/layout/RepeatingBendingProcessNew"/>
    <dgm:cxn modelId="{51CC3655-00E6-498C-A2E6-42E890E67352}" type="presParOf" srcId="{D02EF9E1-AB44-4826-B8CA-44C0D484BB6D}" destId="{CAE0AFAB-262D-4779-AD5E-844B54F7561B}" srcOrd="9" destOrd="0" presId="urn:microsoft.com/office/officeart/2016/7/layout/RepeatingBendingProcessNew"/>
    <dgm:cxn modelId="{AA11828D-661B-448F-B84C-D731E974385E}" type="presParOf" srcId="{CAE0AFAB-262D-4779-AD5E-844B54F7561B}" destId="{1F7647C2-0A39-473E-9177-3990F30A1508}" srcOrd="0" destOrd="0" presId="urn:microsoft.com/office/officeart/2016/7/layout/RepeatingBendingProcessNew"/>
    <dgm:cxn modelId="{82B2B616-DE23-4015-866A-DC8E870E4787}" type="presParOf" srcId="{D02EF9E1-AB44-4826-B8CA-44C0D484BB6D}" destId="{A6A8CDE9-D9B1-4544-BAC0-B0E599F9B688}" srcOrd="10" destOrd="0" presId="urn:microsoft.com/office/officeart/2016/7/layout/RepeatingBendingProcessNew"/>
    <dgm:cxn modelId="{2F1C866F-92ED-47B1-8943-82A63B4AB376}" type="presParOf" srcId="{D02EF9E1-AB44-4826-B8CA-44C0D484BB6D}" destId="{45602545-2734-46B9-815F-BF9ED42DB776}" srcOrd="11" destOrd="0" presId="urn:microsoft.com/office/officeart/2016/7/layout/RepeatingBendingProcessNew"/>
    <dgm:cxn modelId="{1A2F9E86-8233-46F1-8EE8-616153744D83}" type="presParOf" srcId="{45602545-2734-46B9-815F-BF9ED42DB776}" destId="{CCFC6DEE-7403-4CE1-A7DC-72FDAFB09751}" srcOrd="0" destOrd="0" presId="urn:microsoft.com/office/officeart/2016/7/layout/RepeatingBendingProcessNew"/>
    <dgm:cxn modelId="{8B24BF16-0624-4507-8261-BE63F485B2E8}" type="presParOf" srcId="{D02EF9E1-AB44-4826-B8CA-44C0D484BB6D}" destId="{588FB8DA-7557-457B-AB4C-125CA3ABCEE6}" srcOrd="12" destOrd="0" presId="urn:microsoft.com/office/officeart/2016/7/layout/RepeatingBendingProcessNew"/>
    <dgm:cxn modelId="{B57ED207-63CF-423F-A51D-6448D3B79D37}" type="presParOf" srcId="{D02EF9E1-AB44-4826-B8CA-44C0D484BB6D}" destId="{71519636-820E-4FEA-98D2-112EA217B2AC}" srcOrd="13" destOrd="0" presId="urn:microsoft.com/office/officeart/2016/7/layout/RepeatingBendingProcessNew"/>
    <dgm:cxn modelId="{F5AFB71F-E3C8-4F88-94CE-0B412E540B72}" type="presParOf" srcId="{71519636-820E-4FEA-98D2-112EA217B2AC}" destId="{A149DD20-8D9A-4992-A01D-37B5C928FE93}" srcOrd="0" destOrd="0" presId="urn:microsoft.com/office/officeart/2016/7/layout/RepeatingBendingProcessNew"/>
    <dgm:cxn modelId="{260C24FC-BE82-445D-A002-97B430FC7F5E}" type="presParOf" srcId="{D02EF9E1-AB44-4826-B8CA-44C0D484BB6D}" destId="{6CEA5C2E-497D-4187-AB42-DE6195E09172}" srcOrd="14" destOrd="0" presId="urn:microsoft.com/office/officeart/2016/7/layout/RepeatingBendingProcessNew"/>
    <dgm:cxn modelId="{B9EC5506-4524-4932-8D4E-83A144F3370C}" type="presParOf" srcId="{D02EF9E1-AB44-4826-B8CA-44C0D484BB6D}" destId="{51D61A2F-5ABD-4598-8B1D-84C36F71B18F}" srcOrd="15" destOrd="0" presId="urn:microsoft.com/office/officeart/2016/7/layout/RepeatingBendingProcessNew"/>
    <dgm:cxn modelId="{5524FD0C-010B-4FED-9680-FBA3899B0333}" type="presParOf" srcId="{51D61A2F-5ABD-4598-8B1D-84C36F71B18F}" destId="{9B0139FF-4041-41D3-AD15-987D35918C3E}" srcOrd="0" destOrd="0" presId="urn:microsoft.com/office/officeart/2016/7/layout/RepeatingBendingProcessNew"/>
    <dgm:cxn modelId="{3C09D62C-A5F5-4335-A1C4-EE49E23D806D}" type="presParOf" srcId="{D02EF9E1-AB44-4826-B8CA-44C0D484BB6D}" destId="{263575AB-BF45-48D4-8F33-53B690B94A6B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81F00-34AD-4D62-822D-E220710685E6}">
      <dsp:nvSpPr>
        <dsp:cNvPr id="0" name=""/>
        <dsp:cNvSpPr/>
      </dsp:nvSpPr>
      <dsp:spPr>
        <a:xfrm rot="5400000">
          <a:off x="3212160" y="-1269520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kern="1200" dirty="0"/>
            <a:t>Be aware of relationships and impacts </a:t>
          </a:r>
        </a:p>
      </dsp:txBody>
      <dsp:txXfrm rot="-5400000">
        <a:off x="1864089" y="108709"/>
        <a:ext cx="3283779" cy="557478"/>
      </dsp:txXfrm>
    </dsp:sp>
    <dsp:sp modelId="{2D16535A-FB3A-4E99-ABF6-94ED8B75F0A0}">
      <dsp:nvSpPr>
        <dsp:cNvPr id="0" name=""/>
        <dsp:cNvSpPr/>
      </dsp:nvSpPr>
      <dsp:spPr>
        <a:xfrm>
          <a:off x="0" y="1326"/>
          <a:ext cx="1864089" cy="7722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Be</a:t>
          </a:r>
        </a:p>
      </dsp:txBody>
      <dsp:txXfrm>
        <a:off x="37698" y="39024"/>
        <a:ext cx="1788693" cy="696847"/>
      </dsp:txXfrm>
    </dsp:sp>
    <dsp:sp modelId="{DD3A27CC-3029-41B3-AD29-27D37D42C1F2}">
      <dsp:nvSpPr>
        <dsp:cNvPr id="0" name=""/>
        <dsp:cNvSpPr/>
      </dsp:nvSpPr>
      <dsp:spPr>
        <a:xfrm rot="5400000">
          <a:off x="3212160" y="-458664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2533909"/>
            <a:satOff val="-224"/>
            <a:lumOff val="-727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2533909"/>
              <a:satOff val="-224"/>
              <a:lumOff val="-7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kern="1200" dirty="0"/>
            <a:t>Consider regulations, master plans, codes of practice and destination-level of decisions </a:t>
          </a:r>
        </a:p>
      </dsp:txBody>
      <dsp:txXfrm rot="-5400000">
        <a:off x="1864089" y="919565"/>
        <a:ext cx="3283779" cy="557478"/>
      </dsp:txXfrm>
    </dsp:sp>
    <dsp:sp modelId="{D996042D-6200-4040-B1D1-EF8467CC6F74}">
      <dsp:nvSpPr>
        <dsp:cNvPr id="0" name=""/>
        <dsp:cNvSpPr/>
      </dsp:nvSpPr>
      <dsp:spPr>
        <a:xfrm>
          <a:off x="0" y="812182"/>
          <a:ext cx="1864089" cy="772243"/>
        </a:xfrm>
        <a:prstGeom prst="roundRect">
          <a:avLst/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Consider</a:t>
          </a:r>
        </a:p>
      </dsp:txBody>
      <dsp:txXfrm>
        <a:off x="37698" y="849880"/>
        <a:ext cx="1788693" cy="696847"/>
      </dsp:txXfrm>
    </dsp:sp>
    <dsp:sp modelId="{5911C930-BA6C-4235-A1B2-00FDF2D68206}">
      <dsp:nvSpPr>
        <dsp:cNvPr id="0" name=""/>
        <dsp:cNvSpPr/>
      </dsp:nvSpPr>
      <dsp:spPr>
        <a:xfrm rot="5400000">
          <a:off x="3212160" y="352190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5067817"/>
            <a:satOff val="-448"/>
            <a:lumOff val="-145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5067817"/>
              <a:satOff val="-448"/>
              <a:lumOff val="-14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Decide what has value to you, what those values are and how they are represented </a:t>
          </a:r>
        </a:p>
      </dsp:txBody>
      <dsp:txXfrm rot="-5400000">
        <a:off x="1864089" y="1730419"/>
        <a:ext cx="3283779" cy="557478"/>
      </dsp:txXfrm>
    </dsp:sp>
    <dsp:sp modelId="{4F14E526-04A0-4E83-9808-0CB8E45FA7B4}">
      <dsp:nvSpPr>
        <dsp:cNvPr id="0" name=""/>
        <dsp:cNvSpPr/>
      </dsp:nvSpPr>
      <dsp:spPr>
        <a:xfrm>
          <a:off x="0" y="1623037"/>
          <a:ext cx="1864089" cy="772243"/>
        </a:xfrm>
        <a:prstGeom prst="roundRect">
          <a:avLst/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Decide</a:t>
          </a:r>
        </a:p>
      </dsp:txBody>
      <dsp:txXfrm>
        <a:off x="37698" y="1660735"/>
        <a:ext cx="1788693" cy="696847"/>
      </dsp:txXfrm>
    </dsp:sp>
    <dsp:sp modelId="{5D39647C-1ABB-4EF9-948C-EC35AD98B537}">
      <dsp:nvSpPr>
        <dsp:cNvPr id="0" name=""/>
        <dsp:cNvSpPr/>
      </dsp:nvSpPr>
      <dsp:spPr>
        <a:xfrm rot="5400000">
          <a:off x="3212160" y="1163046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7601727"/>
            <a:satOff val="-672"/>
            <a:lumOff val="-218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7601727"/>
              <a:satOff val="-672"/>
              <a:lumOff val="-21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Explore how intervention points can be used </a:t>
          </a:r>
        </a:p>
      </dsp:txBody>
      <dsp:txXfrm rot="-5400000">
        <a:off x="1864089" y="2541275"/>
        <a:ext cx="3283779" cy="557478"/>
      </dsp:txXfrm>
    </dsp:sp>
    <dsp:sp modelId="{62009EA9-44E3-4139-935A-0C1A24A4C312}">
      <dsp:nvSpPr>
        <dsp:cNvPr id="0" name=""/>
        <dsp:cNvSpPr/>
      </dsp:nvSpPr>
      <dsp:spPr>
        <a:xfrm>
          <a:off x="0" y="2433893"/>
          <a:ext cx="1864089" cy="772243"/>
        </a:xfrm>
        <a:prstGeom prst="roundRect">
          <a:avLst/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Explore</a:t>
          </a:r>
        </a:p>
      </dsp:txBody>
      <dsp:txXfrm>
        <a:off x="37698" y="2471591"/>
        <a:ext cx="1788693" cy="696847"/>
      </dsp:txXfrm>
    </dsp:sp>
    <dsp:sp modelId="{FD74DEBF-5ADD-430D-9CD2-5632CB59C1F5}">
      <dsp:nvSpPr>
        <dsp:cNvPr id="0" name=""/>
        <dsp:cNvSpPr/>
      </dsp:nvSpPr>
      <dsp:spPr>
        <a:xfrm rot="5400000">
          <a:off x="3212160" y="1973902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10135635"/>
            <a:satOff val="-896"/>
            <a:lumOff val="-2906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0135635"/>
              <a:satOff val="-896"/>
              <a:lumOff val="-29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Where to intervene and how </a:t>
          </a:r>
        </a:p>
      </dsp:txBody>
      <dsp:txXfrm rot="-5400000">
        <a:off x="1864089" y="3352131"/>
        <a:ext cx="3283779" cy="557478"/>
      </dsp:txXfrm>
    </dsp:sp>
    <dsp:sp modelId="{455DB96B-8D89-414C-B0D1-93CEA589C937}">
      <dsp:nvSpPr>
        <dsp:cNvPr id="0" name=""/>
        <dsp:cNvSpPr/>
      </dsp:nvSpPr>
      <dsp:spPr>
        <a:xfrm>
          <a:off x="0" y="3244749"/>
          <a:ext cx="1864089" cy="772243"/>
        </a:xfrm>
        <a:prstGeom prst="roundRect">
          <a:avLst/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Establish</a:t>
          </a:r>
        </a:p>
      </dsp:txBody>
      <dsp:txXfrm>
        <a:off x="37698" y="3282447"/>
        <a:ext cx="1788693" cy="696847"/>
      </dsp:txXfrm>
    </dsp:sp>
    <dsp:sp modelId="{82BA1460-622C-4528-BBF9-6B9CD9935799}">
      <dsp:nvSpPr>
        <dsp:cNvPr id="0" name=""/>
        <dsp:cNvSpPr/>
      </dsp:nvSpPr>
      <dsp:spPr>
        <a:xfrm rot="5400000">
          <a:off x="3212160" y="2784758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12669543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2669543"/>
              <a:satOff val="-1120"/>
              <a:lumOff val="-36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Start managing adaptively </a:t>
          </a:r>
        </a:p>
      </dsp:txBody>
      <dsp:txXfrm rot="-5400000">
        <a:off x="1864089" y="4162987"/>
        <a:ext cx="3283779" cy="557478"/>
      </dsp:txXfrm>
    </dsp:sp>
    <dsp:sp modelId="{DA03C645-DEDA-431F-AE29-46546C8E031E}">
      <dsp:nvSpPr>
        <dsp:cNvPr id="0" name=""/>
        <dsp:cNvSpPr/>
      </dsp:nvSpPr>
      <dsp:spPr>
        <a:xfrm>
          <a:off x="0" y="4055605"/>
          <a:ext cx="1864089" cy="772243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Start</a:t>
          </a:r>
        </a:p>
      </dsp:txBody>
      <dsp:txXfrm>
        <a:off x="37698" y="4093303"/>
        <a:ext cx="1788693" cy="69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78C95-6C16-4D9D-90D8-810AFFD037DE}">
      <dsp:nvSpPr>
        <dsp:cNvPr id="0" name=""/>
        <dsp:cNvSpPr/>
      </dsp:nvSpPr>
      <dsp:spPr>
        <a:xfrm>
          <a:off x="0" y="5053537"/>
          <a:ext cx="1221300" cy="8290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Keep</a:t>
          </a:r>
        </a:p>
      </dsp:txBody>
      <dsp:txXfrm>
        <a:off x="0" y="5053537"/>
        <a:ext cx="1221300" cy="829074"/>
      </dsp:txXfrm>
    </dsp:sp>
    <dsp:sp modelId="{DB4A4AA1-06E4-42D9-87F8-64CD1ED12BDC}">
      <dsp:nvSpPr>
        <dsp:cNvPr id="0" name=""/>
        <dsp:cNvSpPr/>
      </dsp:nvSpPr>
      <dsp:spPr>
        <a:xfrm>
          <a:off x="1221300" y="5053537"/>
          <a:ext cx="3663902" cy="82907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Keep records  </a:t>
          </a:r>
        </a:p>
      </dsp:txBody>
      <dsp:txXfrm>
        <a:off x="1221300" y="5053537"/>
        <a:ext cx="3663902" cy="829074"/>
      </dsp:txXfrm>
    </dsp:sp>
    <dsp:sp modelId="{880FC8B2-12E5-408D-98E7-AFB1D70338DA}">
      <dsp:nvSpPr>
        <dsp:cNvPr id="0" name=""/>
        <dsp:cNvSpPr/>
      </dsp:nvSpPr>
      <dsp:spPr>
        <a:xfrm rot="10800000">
          <a:off x="0" y="3790856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accent5">
              <a:hueOff val="-3099343"/>
              <a:satOff val="4637"/>
              <a:lumOff val="-5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Seek</a:t>
          </a:r>
        </a:p>
      </dsp:txBody>
      <dsp:txXfrm rot="-10800000">
        <a:off x="0" y="3790856"/>
        <a:ext cx="1221300" cy="828826"/>
      </dsp:txXfrm>
    </dsp:sp>
    <dsp:sp modelId="{EA0D552F-F24E-417F-8BD6-570145B23BC7}">
      <dsp:nvSpPr>
        <dsp:cNvPr id="0" name=""/>
        <dsp:cNvSpPr/>
      </dsp:nvSpPr>
      <dsp:spPr>
        <a:xfrm>
          <a:off x="1221300" y="3790856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3167386"/>
            <a:satOff val="-280"/>
            <a:lumOff val="-908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3167386"/>
              <a:satOff val="-280"/>
              <a:lumOff val="-9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Seek feedback </a:t>
          </a:r>
        </a:p>
      </dsp:txBody>
      <dsp:txXfrm>
        <a:off x="1221300" y="3790856"/>
        <a:ext cx="3663902" cy="828826"/>
      </dsp:txXfrm>
    </dsp:sp>
    <dsp:sp modelId="{53C0703B-20A5-4719-93F4-481751ACF525}">
      <dsp:nvSpPr>
        <dsp:cNvPr id="0" name=""/>
        <dsp:cNvSpPr/>
      </dsp:nvSpPr>
      <dsp:spPr>
        <a:xfrm rot="10800000">
          <a:off x="0" y="2528175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accent5">
              <a:hueOff val="-6198687"/>
              <a:satOff val="9275"/>
              <a:lumOff val="-10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Keep</a:t>
          </a:r>
        </a:p>
      </dsp:txBody>
      <dsp:txXfrm rot="-10800000">
        <a:off x="0" y="2528175"/>
        <a:ext cx="1221300" cy="828826"/>
      </dsp:txXfrm>
    </dsp:sp>
    <dsp:sp modelId="{91769B0A-0C70-41AD-9DA7-B8397CF73AEA}">
      <dsp:nvSpPr>
        <dsp:cNvPr id="0" name=""/>
        <dsp:cNvSpPr/>
      </dsp:nvSpPr>
      <dsp:spPr>
        <a:xfrm>
          <a:off x="1221300" y="2528175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6334772"/>
            <a:satOff val="-560"/>
            <a:lumOff val="-1816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6334772"/>
              <a:satOff val="-560"/>
              <a:lumOff val="-18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Keep adjusting your course of action</a:t>
          </a:r>
        </a:p>
      </dsp:txBody>
      <dsp:txXfrm>
        <a:off x="1221300" y="2528175"/>
        <a:ext cx="3663902" cy="828826"/>
      </dsp:txXfrm>
    </dsp:sp>
    <dsp:sp modelId="{E40304DD-8293-426D-84C3-A2CC911D2E3E}">
      <dsp:nvSpPr>
        <dsp:cNvPr id="0" name=""/>
        <dsp:cNvSpPr/>
      </dsp:nvSpPr>
      <dsp:spPr>
        <a:xfrm rot="10800000">
          <a:off x="0" y="1265494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accent5">
              <a:hueOff val="-9298030"/>
              <a:satOff val="13912"/>
              <a:lumOff val="-15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Be</a:t>
          </a:r>
        </a:p>
      </dsp:txBody>
      <dsp:txXfrm rot="-10800000">
        <a:off x="0" y="1265494"/>
        <a:ext cx="1221300" cy="828826"/>
      </dsp:txXfrm>
    </dsp:sp>
    <dsp:sp modelId="{CD0C1467-8462-4D2B-B052-78B3E85D2A69}">
      <dsp:nvSpPr>
        <dsp:cNvPr id="0" name=""/>
        <dsp:cNvSpPr/>
      </dsp:nvSpPr>
      <dsp:spPr>
        <a:xfrm>
          <a:off x="1221300" y="1265494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9502158"/>
            <a:satOff val="-840"/>
            <a:lumOff val="-2725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9502158"/>
              <a:satOff val="-840"/>
              <a:lumOff val="-2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 aware of your stakeholders </a:t>
          </a:r>
        </a:p>
      </dsp:txBody>
      <dsp:txXfrm>
        <a:off x="1221300" y="1265494"/>
        <a:ext cx="3663902" cy="828826"/>
      </dsp:txXfrm>
    </dsp:sp>
    <dsp:sp modelId="{CDB818FB-2CC4-4F64-B0D2-F1301FC73BB1}">
      <dsp:nvSpPr>
        <dsp:cNvPr id="0" name=""/>
        <dsp:cNvSpPr/>
      </dsp:nvSpPr>
      <dsp:spPr>
        <a:xfrm rot="10800000">
          <a:off x="0" y="2813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accent5">
              <a:hueOff val="-12397374"/>
              <a:satOff val="18550"/>
              <a:lumOff val="-207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Consider</a:t>
          </a:r>
        </a:p>
      </dsp:txBody>
      <dsp:txXfrm rot="-10800000">
        <a:off x="0" y="2813"/>
        <a:ext cx="1221300" cy="828826"/>
      </dsp:txXfrm>
    </dsp:sp>
    <dsp:sp modelId="{1C28D8C0-859F-4494-A2C5-AE9C7E188034}">
      <dsp:nvSpPr>
        <dsp:cNvPr id="0" name=""/>
        <dsp:cNvSpPr/>
      </dsp:nvSpPr>
      <dsp:spPr>
        <a:xfrm>
          <a:off x="1221300" y="2813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12669543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2669543"/>
              <a:satOff val="-1120"/>
              <a:lumOff val="-36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Consider your whole supply chain </a:t>
          </a:r>
        </a:p>
      </dsp:txBody>
      <dsp:txXfrm>
        <a:off x="1221300" y="2813"/>
        <a:ext cx="3663902" cy="828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C9838-E6C9-4D0C-AEC8-F7A995D87E2C}">
      <dsp:nvSpPr>
        <dsp:cNvPr id="0" name=""/>
        <dsp:cNvSpPr/>
      </dsp:nvSpPr>
      <dsp:spPr>
        <a:xfrm>
          <a:off x="2268425" y="408782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16882" y="452777"/>
        <a:ext cx="17237" cy="3450"/>
      </dsp:txXfrm>
    </dsp:sp>
    <dsp:sp modelId="{2CAA59E7-5DDE-4B3C-90FD-5425CB2F0364}">
      <dsp:nvSpPr>
        <dsp:cNvPr id="0" name=""/>
        <dsp:cNvSpPr/>
      </dsp:nvSpPr>
      <dsp:spPr>
        <a:xfrm>
          <a:off x="771303" y="4826"/>
          <a:ext cx="1498921" cy="8993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Low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Low carbon emissions </a:t>
          </a:r>
        </a:p>
      </dsp:txBody>
      <dsp:txXfrm>
        <a:off x="771303" y="4826"/>
        <a:ext cx="1498921" cy="899353"/>
      </dsp:txXfrm>
    </dsp:sp>
    <dsp:sp modelId="{31A3A366-A322-4E31-9592-AE20C112B519}">
      <dsp:nvSpPr>
        <dsp:cNvPr id="0" name=""/>
        <dsp:cNvSpPr/>
      </dsp:nvSpPr>
      <dsp:spPr>
        <a:xfrm>
          <a:off x="1520764" y="902379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1771053"/>
              <a:satOff val="2650"/>
              <a:lumOff val="-29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95710" y="1057729"/>
        <a:ext cx="93781" cy="3450"/>
      </dsp:txXfrm>
    </dsp:sp>
    <dsp:sp modelId="{578B08B4-4044-47F8-8F8C-DAC1ACEE1790}">
      <dsp:nvSpPr>
        <dsp:cNvPr id="0" name=""/>
        <dsp:cNvSpPr/>
      </dsp:nvSpPr>
      <dsp:spPr>
        <a:xfrm>
          <a:off x="2614977" y="4826"/>
          <a:ext cx="1498921" cy="899353"/>
        </a:xfrm>
        <a:prstGeom prst="rect">
          <a:avLst/>
        </a:prstGeom>
        <a:solidFill>
          <a:schemeClr val="accent5">
            <a:hueOff val="-1549672"/>
            <a:satOff val="2319"/>
            <a:lumOff val="-259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Reduce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Reduce, reuse, recycle</a:t>
          </a:r>
        </a:p>
      </dsp:txBody>
      <dsp:txXfrm>
        <a:off x="2614977" y="4826"/>
        <a:ext cx="1498921" cy="899353"/>
      </dsp:txXfrm>
    </dsp:sp>
    <dsp:sp modelId="{DFFB3F9C-D47D-44EF-A944-25D93C4635EE}">
      <dsp:nvSpPr>
        <dsp:cNvPr id="0" name=""/>
        <dsp:cNvSpPr/>
      </dsp:nvSpPr>
      <dsp:spPr>
        <a:xfrm>
          <a:off x="2268425" y="1652887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3542107"/>
              <a:satOff val="5300"/>
              <a:lumOff val="-593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16882" y="1696882"/>
        <a:ext cx="17237" cy="3450"/>
      </dsp:txXfrm>
    </dsp:sp>
    <dsp:sp modelId="{E02675FA-8B03-423E-B112-54D81EF13D78}">
      <dsp:nvSpPr>
        <dsp:cNvPr id="0" name=""/>
        <dsp:cNvSpPr/>
      </dsp:nvSpPr>
      <dsp:spPr>
        <a:xfrm>
          <a:off x="771303" y="1248931"/>
          <a:ext cx="1498921" cy="899353"/>
        </a:xfrm>
        <a:prstGeom prst="rect">
          <a:avLst/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Be sensitive to context in building and landscaping (materials, footprint, water use, solar heating, beneficial plants)</a:t>
          </a:r>
        </a:p>
      </dsp:txBody>
      <dsp:txXfrm>
        <a:off x="771303" y="1248931"/>
        <a:ext cx="1498921" cy="899353"/>
      </dsp:txXfrm>
    </dsp:sp>
    <dsp:sp modelId="{9CC8ECFF-BCE5-4D78-B6D8-F2D6D2EED8F7}">
      <dsp:nvSpPr>
        <dsp:cNvPr id="0" name=""/>
        <dsp:cNvSpPr/>
      </dsp:nvSpPr>
      <dsp:spPr>
        <a:xfrm>
          <a:off x="1520764" y="2146484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5313160"/>
              <a:satOff val="7950"/>
              <a:lumOff val="-890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95710" y="2301834"/>
        <a:ext cx="93781" cy="3450"/>
      </dsp:txXfrm>
    </dsp:sp>
    <dsp:sp modelId="{6CF19592-9235-4ADE-AA40-190C88605337}">
      <dsp:nvSpPr>
        <dsp:cNvPr id="0" name=""/>
        <dsp:cNvSpPr/>
      </dsp:nvSpPr>
      <dsp:spPr>
        <a:xfrm>
          <a:off x="2614977" y="1248931"/>
          <a:ext cx="1498921" cy="899353"/>
        </a:xfrm>
        <a:prstGeom prst="rect">
          <a:avLst/>
        </a:prstGeom>
        <a:solidFill>
          <a:schemeClr val="accent5">
            <a:hueOff val="-4649015"/>
            <a:satOff val="6956"/>
            <a:lumOff val="-7794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Be aware of other forms of pollution (noise, visual)</a:t>
          </a:r>
        </a:p>
      </dsp:txBody>
      <dsp:txXfrm>
        <a:off x="2614977" y="1248931"/>
        <a:ext cx="1498921" cy="899353"/>
      </dsp:txXfrm>
    </dsp:sp>
    <dsp:sp modelId="{CAE0AFAB-262D-4779-AD5E-844B54F7561B}">
      <dsp:nvSpPr>
        <dsp:cNvPr id="0" name=""/>
        <dsp:cNvSpPr/>
      </dsp:nvSpPr>
      <dsp:spPr>
        <a:xfrm>
          <a:off x="2268425" y="2896992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7084214"/>
              <a:satOff val="10600"/>
              <a:lumOff val="-118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16882" y="2940987"/>
        <a:ext cx="17237" cy="3450"/>
      </dsp:txXfrm>
    </dsp:sp>
    <dsp:sp modelId="{F3AAA14B-DB73-45EE-A82C-63E73B8E873B}">
      <dsp:nvSpPr>
        <dsp:cNvPr id="0" name=""/>
        <dsp:cNvSpPr/>
      </dsp:nvSpPr>
      <dsp:spPr>
        <a:xfrm>
          <a:off x="771303" y="2493036"/>
          <a:ext cx="1498921" cy="899353"/>
        </a:xfrm>
        <a:prstGeom prst="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Maximise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Maximise benefit sharing and minimise leakage </a:t>
          </a:r>
        </a:p>
      </dsp:txBody>
      <dsp:txXfrm>
        <a:off x="771303" y="2493036"/>
        <a:ext cx="1498921" cy="899353"/>
      </dsp:txXfrm>
    </dsp:sp>
    <dsp:sp modelId="{45602545-2734-46B9-815F-BF9ED42DB776}">
      <dsp:nvSpPr>
        <dsp:cNvPr id="0" name=""/>
        <dsp:cNvSpPr/>
      </dsp:nvSpPr>
      <dsp:spPr>
        <a:xfrm>
          <a:off x="1520764" y="3390589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8855267"/>
              <a:satOff val="13250"/>
              <a:lumOff val="-148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95710" y="3545940"/>
        <a:ext cx="93781" cy="3450"/>
      </dsp:txXfrm>
    </dsp:sp>
    <dsp:sp modelId="{A6A8CDE9-D9B1-4544-BAC0-B0E599F9B688}">
      <dsp:nvSpPr>
        <dsp:cNvPr id="0" name=""/>
        <dsp:cNvSpPr/>
      </dsp:nvSpPr>
      <dsp:spPr>
        <a:xfrm>
          <a:off x="2614977" y="2493036"/>
          <a:ext cx="1498921" cy="899353"/>
        </a:xfrm>
        <a:prstGeom prst="rect">
          <a:avLst/>
        </a:prstGeom>
        <a:solidFill>
          <a:schemeClr val="accent5">
            <a:hueOff val="-7748359"/>
            <a:satOff val="11594"/>
            <a:lumOff val="-12989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Make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Make time for engagement with local issues </a:t>
          </a:r>
        </a:p>
      </dsp:txBody>
      <dsp:txXfrm>
        <a:off x="2614977" y="2493036"/>
        <a:ext cx="1498921" cy="899353"/>
      </dsp:txXfrm>
    </dsp:sp>
    <dsp:sp modelId="{71519636-820E-4FEA-98D2-112EA217B2AC}">
      <dsp:nvSpPr>
        <dsp:cNvPr id="0" name=""/>
        <dsp:cNvSpPr/>
      </dsp:nvSpPr>
      <dsp:spPr>
        <a:xfrm>
          <a:off x="2268425" y="4141098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10626321"/>
              <a:satOff val="15900"/>
              <a:lumOff val="-178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16882" y="4185092"/>
        <a:ext cx="17237" cy="3450"/>
      </dsp:txXfrm>
    </dsp:sp>
    <dsp:sp modelId="{588FB8DA-7557-457B-AB4C-125CA3ABCEE6}">
      <dsp:nvSpPr>
        <dsp:cNvPr id="0" name=""/>
        <dsp:cNvSpPr/>
      </dsp:nvSpPr>
      <dsp:spPr>
        <a:xfrm>
          <a:off x="771303" y="3737141"/>
          <a:ext cx="1498921" cy="899353"/>
        </a:xfrm>
        <a:prstGeom prst="rect">
          <a:avLst/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Create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Create local opportunities (capacity building) </a:t>
          </a:r>
        </a:p>
      </dsp:txBody>
      <dsp:txXfrm>
        <a:off x="771303" y="3737141"/>
        <a:ext cx="1498921" cy="899353"/>
      </dsp:txXfrm>
    </dsp:sp>
    <dsp:sp modelId="{51D61A2F-5ABD-4598-8B1D-84C36F71B18F}">
      <dsp:nvSpPr>
        <dsp:cNvPr id="0" name=""/>
        <dsp:cNvSpPr/>
      </dsp:nvSpPr>
      <dsp:spPr>
        <a:xfrm>
          <a:off x="1520764" y="4634694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12397374"/>
              <a:satOff val="18550"/>
              <a:lumOff val="-2078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95710" y="4790045"/>
        <a:ext cx="93781" cy="3450"/>
      </dsp:txXfrm>
    </dsp:sp>
    <dsp:sp modelId="{6CEA5C2E-497D-4187-AB42-DE6195E09172}">
      <dsp:nvSpPr>
        <dsp:cNvPr id="0" name=""/>
        <dsp:cNvSpPr/>
      </dsp:nvSpPr>
      <dsp:spPr>
        <a:xfrm>
          <a:off x="2614977" y="3737141"/>
          <a:ext cx="1498921" cy="899353"/>
        </a:xfrm>
        <a:prstGeom prst="rect">
          <a:avLst/>
        </a:prstGeom>
        <a:solidFill>
          <a:schemeClr val="accent5">
            <a:hueOff val="-10847702"/>
            <a:satOff val="16231"/>
            <a:lumOff val="-1818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Protect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Actively protect heritage </a:t>
          </a:r>
        </a:p>
      </dsp:txBody>
      <dsp:txXfrm>
        <a:off x="2614977" y="3737141"/>
        <a:ext cx="1498921" cy="899353"/>
      </dsp:txXfrm>
    </dsp:sp>
    <dsp:sp modelId="{263575AB-BF45-48D4-8F33-53B690B94A6B}">
      <dsp:nvSpPr>
        <dsp:cNvPr id="0" name=""/>
        <dsp:cNvSpPr/>
      </dsp:nvSpPr>
      <dsp:spPr>
        <a:xfrm>
          <a:off x="771303" y="4981246"/>
          <a:ext cx="1498921" cy="899353"/>
        </a:xfrm>
        <a:prstGeom prst="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Foster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Foster inter-cultural understanding</a:t>
          </a:r>
        </a:p>
      </dsp:txBody>
      <dsp:txXfrm>
        <a:off x="771303" y="4981246"/>
        <a:ext cx="1498921" cy="899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B1FCB-D828-4079-9C7D-63D6497729A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938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447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8A432C8-69A7-458B-9684-2BFA64B3194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CC057FC-95B6-4D89-AFDA-ABA33EE921E5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C4549AC-EB31-477F-92A9-B1988E23287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6396A3A3-94A6-4E5B-AF39-173ACA3E61CC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933D019-A32C-4EAD-B8E6-DBDA699692FD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CEBA98F-560C-4997-81C4-81D4D9187EAB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50972B2-CA5C-437D-87D0-8081271A9E4B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9CD4847-11EF-4466-A8AD-85CDB7B4911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F168457A-3AB9-4880-8A0C-9F8524491207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3FE976D3-5B7F-4300-ABED-C91F1B2AE209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BDC1E59-17DD-41CE-97CA-624A472382D4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ook cover with a dragonfly&#10;&#10;Description automatically generated">
            <a:extLst>
              <a:ext uri="{FF2B5EF4-FFF2-40B4-BE49-F238E27FC236}">
                <a16:creationId xmlns:a16="http://schemas.microsoft.com/office/drawing/2014/main" id="{63444ED5-CF69-158C-203E-B7F97613B91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5992744"/>
            <a:ext cx="538893" cy="763432"/>
          </a:xfrm>
          <a:prstGeom prst="rect">
            <a:avLst/>
          </a:prstGeom>
        </p:spPr>
      </p:pic>
      <p:pic>
        <p:nvPicPr>
          <p:cNvPr id="9" name="Picture 8" descr="A logo with a letter and text&#10;&#10;Description automatically generated">
            <a:extLst>
              <a:ext uri="{FF2B5EF4-FFF2-40B4-BE49-F238E27FC236}">
                <a16:creationId xmlns:a16="http://schemas.microsoft.com/office/drawing/2014/main" id="{462A17B8-BFF6-BF3E-5BA5-2CC8BB17CA5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401" y="6213668"/>
            <a:ext cx="478126" cy="457924"/>
          </a:xfrm>
          <a:prstGeom prst="rect">
            <a:avLst/>
          </a:prstGeom>
        </p:spPr>
      </p:pic>
      <p:sp>
        <p:nvSpPr>
          <p:cNvPr id="11" name="TextBox 12">
            <a:extLst>
              <a:ext uri="{FF2B5EF4-FFF2-40B4-BE49-F238E27FC236}">
                <a16:creationId xmlns:a16="http://schemas.microsoft.com/office/drawing/2014/main" id="{FB90EC0B-6DF0-4DC6-AE20-C6ABCAB5F564}"/>
              </a:ext>
            </a:extLst>
          </p:cNvPr>
          <p:cNvSpPr txBox="1"/>
          <p:nvPr userDrawn="1"/>
        </p:nvSpPr>
        <p:spPr>
          <a:xfrm>
            <a:off x="2555776" y="6525344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b="1" dirty="0"/>
              <a:t>© Alexandra Coghlan 2023 Introduction to Sustainable Tourism 2</a:t>
            </a:r>
            <a:r>
              <a:rPr lang="en-GB" sz="900" b="1" baseline="30000" dirty="0"/>
              <a:t>nd</a:t>
            </a:r>
            <a:r>
              <a:rPr lang="en-GB" sz="900" b="1" dirty="0"/>
              <a:t> </a:t>
            </a:r>
            <a:r>
              <a:rPr lang="en-GB" sz="900" b="1" dirty="0" err="1"/>
              <a:t>edn</a:t>
            </a:r>
            <a:endParaRPr lang="en-GB" sz="9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9" y="4565194"/>
            <a:ext cx="553839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Revision: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12 </a:t>
            </a:r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00" y="404664"/>
            <a:ext cx="3985902" cy="11440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Three pillars? 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07504" y="5373216"/>
            <a:ext cx="8784976" cy="13681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 lnSpcReduction="10000"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900" b="0" dirty="0">
                <a:latin typeface="+mn-lt"/>
              </a:rPr>
              <a:t>Ensure viable, long-term economic operations, providing socio-economic benefits to all stakeholders that are fairly distributed, including stable employment, and income earning opportunities and social services to host communities and contributing to poverty alleviation. </a:t>
            </a:r>
          </a:p>
          <a:p>
            <a:pPr marL="365125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100" b="0" dirty="0">
              <a:latin typeface="+mn-lt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40250" y="0"/>
            <a:ext cx="4603750" cy="4793391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" name="Picture 2" descr="Image result for magnifying glas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9" b="1"/>
          <a:stretch/>
        </p:blipFill>
        <p:spPr bwMode="auto">
          <a:xfrm>
            <a:off x="4522036" y="-28670"/>
            <a:ext cx="4466389" cy="4641275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2" descr="Image result for juggling bal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B66225-334C-F58B-316B-F1516B9BE730}"/>
              </a:ext>
            </a:extLst>
          </p:cNvPr>
          <p:cNvSpPr txBox="1"/>
          <p:nvPr/>
        </p:nvSpPr>
        <p:spPr>
          <a:xfrm>
            <a:off x="107504" y="1668827"/>
            <a:ext cx="4572000" cy="365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900" b="0" dirty="0">
                <a:latin typeface="+mn-lt"/>
              </a:rPr>
              <a:t>Make optimal use of environmental resources that constitute a key element in tourism development, maintain essential ecological processes and help to conserve natural heritage and beauty </a:t>
            </a:r>
          </a:p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900" b="0" dirty="0">
                <a:latin typeface="+mn-lt"/>
              </a:rPr>
              <a:t>Respect the socio-cultural authenticity of host communities, conserve their built and living cultural heritage and traditional values and contribute to their inter-cultural understanding and tolerance. </a:t>
            </a:r>
          </a:p>
        </p:txBody>
      </p:sp>
    </p:spTree>
    <p:extLst>
      <p:ext uri="{BB962C8B-B14F-4D97-AF65-F5344CB8AC3E}">
        <p14:creationId xmlns:p14="http://schemas.microsoft.com/office/powerpoint/2010/main" val="1952270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6D329C-866E-4F60-81B3-44A5E2879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781114"/>
            <a:ext cx="8178799" cy="529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91352" y="799217"/>
            <a:ext cx="2200313" cy="2506881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45667"/>
            <a:ext cx="2002054" cy="26569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800" dirty="0">
                <a:solidFill>
                  <a:srgbClr val="FFFFFF"/>
                </a:solidFill>
              </a:rPr>
              <a:t>Look at the whole system state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EE8286-DCFA-4983-9F33-7C7ED5B4F1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537279"/>
              </p:ext>
            </p:extLst>
          </p:nvPr>
        </p:nvGraphicFramePr>
        <p:xfrm>
          <a:off x="3496866" y="952500"/>
          <a:ext cx="517802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095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Manage adaptively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9C52A4-60C3-40F4-AA7B-290910F5DD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54708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70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So what does this mean in practice?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FB14E8-4D43-48B7-9C33-0EE0FABF9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4437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718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195" y="497296"/>
            <a:ext cx="507455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SOME TOURISM TRENDS….</a:t>
            </a: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68985" y="6553690"/>
            <a:ext cx="846365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900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</a:pPr>
              <a:t>7</a:t>
            </a:fld>
            <a:endParaRPr lang="en-US" sz="900">
              <a:solidFill>
                <a:schemeClr val="tx1">
                  <a:tint val="75000"/>
                </a:schemeClr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9CECA1-5675-4C72-9B62-6E2DA047E73E}"/>
              </a:ext>
            </a:extLst>
          </p:cNvPr>
          <p:cNvGrpSpPr/>
          <p:nvPr/>
        </p:nvGrpSpPr>
        <p:grpSpPr>
          <a:xfrm>
            <a:off x="48083" y="3950222"/>
            <a:ext cx="2603468" cy="2603468"/>
            <a:chOff x="0" y="1273713"/>
            <a:chExt cx="2603468" cy="260346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0DBD0EB-610B-4A0F-8428-9C13B846F5D7}"/>
                </a:ext>
              </a:extLst>
            </p:cNvPr>
            <p:cNvSpPr/>
            <p:nvPr/>
          </p:nvSpPr>
          <p:spPr>
            <a:xfrm>
              <a:off x="0" y="1273713"/>
              <a:ext cx="2603468" cy="26034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DDC9F315-296B-42A4-BE5E-09E066F05DCB}"/>
                </a:ext>
              </a:extLst>
            </p:cNvPr>
            <p:cNvSpPr txBox="1"/>
            <p:nvPr/>
          </p:nvSpPr>
          <p:spPr>
            <a:xfrm>
              <a:off x="381269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6000" tIns="30480" rIns="36000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kern="1200" dirty="0"/>
                <a:t>Customised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kern="1200" dirty="0"/>
                <a:t>&amp; flexible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C2F104-659E-4954-B110-1ABAFC1FAE02}"/>
              </a:ext>
            </a:extLst>
          </p:cNvPr>
          <p:cNvGrpSpPr/>
          <p:nvPr/>
        </p:nvGrpSpPr>
        <p:grpSpPr>
          <a:xfrm>
            <a:off x="2197144" y="3950222"/>
            <a:ext cx="2603468" cy="2603468"/>
            <a:chOff x="2149061" y="1273713"/>
            <a:chExt cx="2603468" cy="260346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6DF18BD-C553-4415-89A7-17456524A776}"/>
                </a:ext>
              </a:extLst>
            </p:cNvPr>
            <p:cNvSpPr/>
            <p:nvPr/>
          </p:nvSpPr>
          <p:spPr>
            <a:xfrm>
              <a:off x="2149061" y="1273713"/>
              <a:ext cx="2603468" cy="2603468"/>
            </a:xfrm>
            <a:prstGeom prst="ellipse">
              <a:avLst/>
            </a:prstGeom>
            <a:solidFill>
              <a:schemeClr val="accent1">
                <a:lumMod val="9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1F6EB232-2A25-497D-963D-472918CCC817}"/>
                </a:ext>
              </a:extLst>
            </p:cNvPr>
            <p:cNvSpPr txBox="1"/>
            <p:nvPr/>
          </p:nvSpPr>
          <p:spPr>
            <a:xfrm>
              <a:off x="2530330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8000" tIns="38100" rIns="143278" bIns="381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Online 	 &amp; mobile 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42D233B-C556-4098-BD2D-C6C7702D7E84}"/>
              </a:ext>
            </a:extLst>
          </p:cNvPr>
          <p:cNvGrpSpPr/>
          <p:nvPr/>
        </p:nvGrpSpPr>
        <p:grpSpPr>
          <a:xfrm>
            <a:off x="4216228" y="3950222"/>
            <a:ext cx="2603468" cy="2603468"/>
            <a:chOff x="4168145" y="1273713"/>
            <a:chExt cx="2603468" cy="260346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5E2409C-8AA7-46DF-9BAC-72726DA16AB5}"/>
                </a:ext>
              </a:extLst>
            </p:cNvPr>
            <p:cNvSpPr/>
            <p:nvPr/>
          </p:nvSpPr>
          <p:spPr>
            <a:xfrm>
              <a:off x="4168145" y="1273713"/>
              <a:ext cx="2603468" cy="2603468"/>
            </a:xfrm>
            <a:prstGeom prst="ellipse">
              <a:avLst/>
            </a:prstGeom>
            <a:solidFill>
              <a:schemeClr val="accent5">
                <a:lumMod val="5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456C7C29-1AA1-441D-8435-0F938B0A0E7F}"/>
                </a:ext>
              </a:extLst>
            </p:cNvPr>
            <p:cNvSpPr txBox="1"/>
            <p:nvPr/>
          </p:nvSpPr>
          <p:spPr>
            <a:xfrm>
              <a:off x="4549414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43278" tIns="38100" rIns="143278" bIns="381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Social </a:t>
              </a:r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&amp; local 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DD29C8-9490-4772-BB2C-23AB4BBD9B83}"/>
              </a:ext>
            </a:extLst>
          </p:cNvPr>
          <p:cNvGrpSpPr/>
          <p:nvPr/>
        </p:nvGrpSpPr>
        <p:grpSpPr>
          <a:xfrm>
            <a:off x="6299003" y="3950222"/>
            <a:ext cx="2603468" cy="2603468"/>
            <a:chOff x="6250920" y="1273713"/>
            <a:chExt cx="2603468" cy="260346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E93B5B5-FEFB-477B-BCBC-29713DCB4B57}"/>
                </a:ext>
              </a:extLst>
            </p:cNvPr>
            <p:cNvSpPr/>
            <p:nvPr/>
          </p:nvSpPr>
          <p:spPr>
            <a:xfrm>
              <a:off x="6250920" y="1273713"/>
              <a:ext cx="2603468" cy="2603468"/>
            </a:xfrm>
            <a:prstGeom prst="ellipse">
              <a:avLst/>
            </a:prstGeom>
            <a:solidFill>
              <a:schemeClr val="accent5">
                <a:lumMod val="2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Oval 10">
              <a:extLst>
                <a:ext uri="{FF2B5EF4-FFF2-40B4-BE49-F238E27FC236}">
                  <a16:creationId xmlns:a16="http://schemas.microsoft.com/office/drawing/2014/main" id="{2734AFB6-D3EB-4215-A79B-CCA5E57722AF}"/>
                </a:ext>
              </a:extLst>
            </p:cNvPr>
            <p:cNvSpPr txBox="1"/>
            <p:nvPr/>
          </p:nvSpPr>
          <p:spPr>
            <a:xfrm>
              <a:off x="6632189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6000" tIns="30480" rIns="143278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b="1" kern="1200" dirty="0">
                  <a:solidFill>
                    <a:schemeClr val="tx2"/>
                  </a:solidFill>
                </a:rPr>
                <a:t>Connected &amp; </a:t>
              </a:r>
              <a:r>
                <a:rPr lang="en-AU" sz="2200" b="1" kern="1200" dirty="0">
                  <a:solidFill>
                    <a:schemeClr val="tx2"/>
                  </a:solidFill>
                </a:rPr>
                <a:t>value-based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985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Key points: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Graphic 7" descr="Japanese Dolls">
            <a:extLst>
              <a:ext uri="{FF2B5EF4-FFF2-40B4-BE49-F238E27FC236}">
                <a16:creationId xmlns:a16="http://schemas.microsoft.com/office/drawing/2014/main" id="{0523CFEE-C7E6-4221-B0B7-9B7766B09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n-AU" sz="1600" dirty="0"/>
              <a:t>Getting to sustainability is a process and a balancing act; it takes practice, skill and effort</a:t>
            </a:r>
          </a:p>
          <a:p>
            <a:pPr lvl="0">
              <a:lnSpc>
                <a:spcPct val="90000"/>
              </a:lnSpc>
            </a:pPr>
            <a:endParaRPr lang="en-AU" sz="1600" dirty="0"/>
          </a:p>
          <a:p>
            <a:pPr lvl="0">
              <a:lnSpc>
                <a:spcPct val="90000"/>
              </a:lnSpc>
            </a:pPr>
            <a:r>
              <a:rPr lang="en-AU" sz="1600" dirty="0"/>
              <a:t>Much of tourism is about selling and delivering dreams; sustainability needs to be built into the value proposition. </a:t>
            </a:r>
          </a:p>
          <a:p>
            <a:pPr marL="0" lvl="0" indent="0">
              <a:lnSpc>
                <a:spcPct val="90000"/>
              </a:lnSpc>
              <a:buNone/>
            </a:pPr>
            <a:endParaRPr lang="en-AU" sz="1600" dirty="0"/>
          </a:p>
          <a:p>
            <a:pPr lvl="0">
              <a:lnSpc>
                <a:spcPct val="90000"/>
              </a:lnSpc>
            </a:pPr>
            <a:r>
              <a:rPr lang="en-AU" sz="1600" dirty="0"/>
              <a:t>The scale and variety in tourism is limited only by your imagination: from special interest/niche market tours, to destination management of a whole region or country to space tourism and virtual tourism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C5D443-E525-4B0A-824D-46012C493D6B}"/>
              </a:ext>
            </a:extLst>
          </p:cNvPr>
          <p:cNvSpPr/>
          <p:nvPr/>
        </p:nvSpPr>
        <p:spPr>
          <a:xfrm>
            <a:off x="556904" y="4598670"/>
            <a:ext cx="48104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+mj-lt"/>
              </a:rPr>
              <a:t>Sustainability is a “value-driven journey, influenced primarily by the development of environmental consciousness and personal, socio-cultural and situational factors of the individual business-owners”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Garay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&amp; Font, 2015, p. 336). </a:t>
            </a:r>
            <a:endParaRPr lang="en-AU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0979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daa4be3-f650-4692-881a-64ae220cbceb}" enabled="1" method="Standard" siteId="{5a7cc8ab-a4dc-4f9b-bf60-66714049ad6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412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Default Theme</vt:lpstr>
      <vt:lpstr>Revision: sustainable tourism</vt:lpstr>
      <vt:lpstr>Three pillars? </vt:lpstr>
      <vt:lpstr>PowerPoint Presentation</vt:lpstr>
      <vt:lpstr>Look at the whole system state </vt:lpstr>
      <vt:lpstr>Manage adaptively </vt:lpstr>
      <vt:lpstr>So what does this mean in practice?</vt:lpstr>
      <vt:lpstr>SOME TOURISM TRENDS….</vt:lpstr>
      <vt:lpstr>Key points: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Revision: sustainable tourism</dc:title>
  <dc:creator>Alexandra Coghlan</dc:creator>
  <cp:lastModifiedBy>Sally North</cp:lastModifiedBy>
  <cp:revision>6</cp:revision>
  <dcterms:created xsi:type="dcterms:W3CDTF">2019-08-21T07:35:58Z</dcterms:created>
  <dcterms:modified xsi:type="dcterms:W3CDTF">2023-08-03T12:53:16Z</dcterms:modified>
</cp:coreProperties>
</file>